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notesMasterIdLst>
    <p:notesMasterId r:id="rId8"/>
  </p:notesMasterIdLst>
  <p:handoutMasterIdLst>
    <p:handoutMasterId r:id="rId9"/>
  </p:handoutMasterIdLst>
  <p:sldIdLst>
    <p:sldId id="268" r:id="rId2"/>
    <p:sldId id="272" r:id="rId3"/>
    <p:sldId id="273" r:id="rId4"/>
    <p:sldId id="274" r:id="rId5"/>
    <p:sldId id="275" r:id="rId6"/>
    <p:sldId id="276" r:id="rId7"/>
  </p:sldIdLst>
  <p:sldSz cx="9906000" cy="6858000" type="A4"/>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100"/>
    <a:srgbClr val="F1EFF0"/>
    <a:srgbClr val="FFF7F3"/>
    <a:srgbClr val="FFEEE6"/>
    <a:srgbClr val="00AB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CE3AC1-61F0-4633-B6EF-4005700B4E97}" v="23" dt="2022-08-30T12:31:55.1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p:restoredTop sz="94674"/>
  </p:normalViewPr>
  <p:slideViewPr>
    <p:cSldViewPr snapToGrid="0" snapToObjects="1">
      <p:cViewPr varScale="1">
        <p:scale>
          <a:sx n="62" d="100"/>
          <a:sy n="62" d="100"/>
        </p:scale>
        <p:origin x="1276" y="56"/>
      </p:cViewPr>
      <p:guideLst/>
    </p:cSldViewPr>
  </p:slideViewPr>
  <p:notesTextViewPr>
    <p:cViewPr>
      <p:scale>
        <a:sx n="1" d="1"/>
        <a:sy n="1" d="1"/>
      </p:scale>
      <p:origin x="0" y="0"/>
    </p:cViewPr>
  </p:notesTextViewPr>
  <p:notesViewPr>
    <p:cSldViewPr snapToGrid="0" snapToObjects="1">
      <p:cViewPr varScale="1">
        <p:scale>
          <a:sx n="139" d="100"/>
          <a:sy n="139" d="100"/>
        </p:scale>
        <p:origin x="518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od, Imogen" userId="0c071710-65f4-411c-a21f-6d769b2cf48f" providerId="ADAL" clId="{E5CE3AC1-61F0-4633-B6EF-4005700B4E97}"/>
    <pc:docChg chg="undo custSel addSld delSld modSld">
      <pc:chgData name="Wood, Imogen" userId="0c071710-65f4-411c-a21f-6d769b2cf48f" providerId="ADAL" clId="{E5CE3AC1-61F0-4633-B6EF-4005700B4E97}" dt="2022-09-07T15:20:53.573" v="12869" actId="20577"/>
      <pc:docMkLst>
        <pc:docMk/>
      </pc:docMkLst>
      <pc:sldChg chg="addSp delSp modSp mod">
        <pc:chgData name="Wood, Imogen" userId="0c071710-65f4-411c-a21f-6d769b2cf48f" providerId="ADAL" clId="{E5CE3AC1-61F0-4633-B6EF-4005700B4E97}" dt="2022-05-30T14:20:47.538" v="5469" actId="20577"/>
        <pc:sldMkLst>
          <pc:docMk/>
          <pc:sldMk cId="157483891" sldId="268"/>
        </pc:sldMkLst>
        <pc:spChg chg="mod">
          <ac:chgData name="Wood, Imogen" userId="0c071710-65f4-411c-a21f-6d769b2cf48f" providerId="ADAL" clId="{E5CE3AC1-61F0-4633-B6EF-4005700B4E97}" dt="2022-05-30T13:13:33.611" v="100" actId="14100"/>
          <ac:spMkLst>
            <pc:docMk/>
            <pc:sldMk cId="157483891" sldId="268"/>
            <ac:spMk id="2" creationId="{2226CD45-F39B-AD4F-846E-E707770412BD}"/>
          </ac:spMkLst>
        </pc:spChg>
        <pc:spChg chg="add del">
          <ac:chgData name="Wood, Imogen" userId="0c071710-65f4-411c-a21f-6d769b2cf48f" providerId="ADAL" clId="{E5CE3AC1-61F0-4633-B6EF-4005700B4E97}" dt="2022-05-30T13:14:28.179" v="105" actId="931"/>
          <ac:spMkLst>
            <pc:docMk/>
            <pc:sldMk cId="157483891" sldId="268"/>
            <ac:spMk id="3" creationId="{773DF4AA-BF86-A049-B9BD-435CEB5A7F97}"/>
          </ac:spMkLst>
        </pc:spChg>
        <pc:spChg chg="mod">
          <ac:chgData name="Wood, Imogen" userId="0c071710-65f4-411c-a21f-6d769b2cf48f" providerId="ADAL" clId="{E5CE3AC1-61F0-4633-B6EF-4005700B4E97}" dt="2022-05-30T14:20:47.538" v="5469" actId="20577"/>
          <ac:spMkLst>
            <pc:docMk/>
            <pc:sldMk cId="157483891" sldId="268"/>
            <ac:spMk id="4" creationId="{5899285E-D866-F34D-AE98-B26B1610811F}"/>
          </ac:spMkLst>
        </pc:spChg>
        <pc:picChg chg="add del mod">
          <ac:chgData name="Wood, Imogen" userId="0c071710-65f4-411c-a21f-6d769b2cf48f" providerId="ADAL" clId="{E5CE3AC1-61F0-4633-B6EF-4005700B4E97}" dt="2022-05-30T13:13:55.782" v="104" actId="931"/>
          <ac:picMkLst>
            <pc:docMk/>
            <pc:sldMk cId="157483891" sldId="268"/>
            <ac:picMk id="8" creationId="{EC67D90F-DB8E-4B31-887F-CFC1BDA5D51F}"/>
          </ac:picMkLst>
        </pc:picChg>
        <pc:picChg chg="add mod">
          <ac:chgData name="Wood, Imogen" userId="0c071710-65f4-411c-a21f-6d769b2cf48f" providerId="ADAL" clId="{E5CE3AC1-61F0-4633-B6EF-4005700B4E97}" dt="2022-05-30T13:14:30.970" v="107" actId="962"/>
          <ac:picMkLst>
            <pc:docMk/>
            <pc:sldMk cId="157483891" sldId="268"/>
            <ac:picMk id="10" creationId="{0F4D56AA-B306-4688-A047-F212989DE43A}"/>
          </ac:picMkLst>
        </pc:picChg>
      </pc:sldChg>
      <pc:sldChg chg="del">
        <pc:chgData name="Wood, Imogen" userId="0c071710-65f4-411c-a21f-6d769b2cf48f" providerId="ADAL" clId="{E5CE3AC1-61F0-4633-B6EF-4005700B4E97}" dt="2022-05-30T13:23:58.911" v="2024" actId="47"/>
        <pc:sldMkLst>
          <pc:docMk/>
          <pc:sldMk cId="1761160968" sldId="270"/>
        </pc:sldMkLst>
      </pc:sldChg>
      <pc:sldChg chg="del">
        <pc:chgData name="Wood, Imogen" userId="0c071710-65f4-411c-a21f-6d769b2cf48f" providerId="ADAL" clId="{E5CE3AC1-61F0-4633-B6EF-4005700B4E97}" dt="2022-05-30T13:24:03.695" v="2025" actId="47"/>
        <pc:sldMkLst>
          <pc:docMk/>
          <pc:sldMk cId="2585970342" sldId="271"/>
        </pc:sldMkLst>
      </pc:sldChg>
      <pc:sldChg chg="addSp delSp modSp mod">
        <pc:chgData name="Wood, Imogen" userId="0c071710-65f4-411c-a21f-6d769b2cf48f" providerId="ADAL" clId="{E5CE3AC1-61F0-4633-B6EF-4005700B4E97}" dt="2022-09-07T15:20:53.573" v="12869" actId="20577"/>
        <pc:sldMkLst>
          <pc:docMk/>
          <pc:sldMk cId="343045247" sldId="272"/>
        </pc:sldMkLst>
        <pc:spChg chg="mod">
          <ac:chgData name="Wood, Imogen" userId="0c071710-65f4-411c-a21f-6d769b2cf48f" providerId="ADAL" clId="{E5CE3AC1-61F0-4633-B6EF-4005700B4E97}" dt="2022-05-30T13:14:53.956" v="123" actId="20577"/>
          <ac:spMkLst>
            <pc:docMk/>
            <pc:sldMk cId="343045247" sldId="272"/>
            <ac:spMk id="2" creationId="{00000000-0000-0000-0000-000000000000}"/>
          </ac:spMkLst>
        </pc:spChg>
        <pc:spChg chg="add del">
          <ac:chgData name="Wood, Imogen" userId="0c071710-65f4-411c-a21f-6d769b2cf48f" providerId="ADAL" clId="{E5CE3AC1-61F0-4633-B6EF-4005700B4E97}" dt="2022-05-30T13:23:42.606" v="2021" actId="931"/>
          <ac:spMkLst>
            <pc:docMk/>
            <pc:sldMk cId="343045247" sldId="272"/>
            <ac:spMk id="3" creationId="{00000000-0000-0000-0000-000000000000}"/>
          </ac:spMkLst>
        </pc:spChg>
        <pc:spChg chg="mod">
          <ac:chgData name="Wood, Imogen" userId="0c071710-65f4-411c-a21f-6d769b2cf48f" providerId="ADAL" clId="{E5CE3AC1-61F0-4633-B6EF-4005700B4E97}" dt="2022-09-07T15:20:53.573" v="12869" actId="20577"/>
          <ac:spMkLst>
            <pc:docMk/>
            <pc:sldMk cId="343045247" sldId="272"/>
            <ac:spMk id="4" creationId="{00000000-0000-0000-0000-000000000000}"/>
          </ac:spMkLst>
        </pc:spChg>
        <pc:spChg chg="add mod">
          <ac:chgData name="Wood, Imogen" userId="0c071710-65f4-411c-a21f-6d769b2cf48f" providerId="ADAL" clId="{E5CE3AC1-61F0-4633-B6EF-4005700B4E97}" dt="2022-08-30T10:12:09.348" v="7968" actId="1036"/>
          <ac:spMkLst>
            <pc:docMk/>
            <pc:sldMk cId="343045247" sldId="272"/>
            <ac:spMk id="5" creationId="{23139BD9-1740-45F6-AE6B-866CB5FA147E}"/>
          </ac:spMkLst>
        </pc:spChg>
        <pc:picChg chg="add del mod">
          <ac:chgData name="Wood, Imogen" userId="0c071710-65f4-411c-a21f-6d769b2cf48f" providerId="ADAL" clId="{E5CE3AC1-61F0-4633-B6EF-4005700B4E97}" dt="2022-05-30T13:23:07.835" v="2015" actId="931"/>
          <ac:picMkLst>
            <pc:docMk/>
            <pc:sldMk cId="343045247" sldId="272"/>
            <ac:picMk id="6" creationId="{FF256FB7-3FD0-4B2A-9309-198661E5A109}"/>
          </ac:picMkLst>
        </pc:picChg>
        <pc:picChg chg="add del mod">
          <ac:chgData name="Wood, Imogen" userId="0c071710-65f4-411c-a21f-6d769b2cf48f" providerId="ADAL" clId="{E5CE3AC1-61F0-4633-B6EF-4005700B4E97}" dt="2022-05-30T13:23:32.076" v="2020" actId="931"/>
          <ac:picMkLst>
            <pc:docMk/>
            <pc:sldMk cId="343045247" sldId="272"/>
            <ac:picMk id="8" creationId="{BE568A69-B445-4058-A8B8-C6246EE41C76}"/>
          </ac:picMkLst>
        </pc:picChg>
        <pc:picChg chg="add mod">
          <ac:chgData name="Wood, Imogen" userId="0c071710-65f4-411c-a21f-6d769b2cf48f" providerId="ADAL" clId="{E5CE3AC1-61F0-4633-B6EF-4005700B4E97}" dt="2022-05-30T13:23:43.784" v="2023" actId="962"/>
          <ac:picMkLst>
            <pc:docMk/>
            <pc:sldMk cId="343045247" sldId="272"/>
            <ac:picMk id="10" creationId="{B734507D-9655-4271-8EF6-9D1E559F5073}"/>
          </ac:picMkLst>
        </pc:picChg>
      </pc:sldChg>
      <pc:sldChg chg="addSp delSp modSp mod">
        <pc:chgData name="Wood, Imogen" userId="0c071710-65f4-411c-a21f-6d769b2cf48f" providerId="ADAL" clId="{E5CE3AC1-61F0-4633-B6EF-4005700B4E97}" dt="2022-08-30T10:17:19.286" v="8261" actId="20577"/>
        <pc:sldMkLst>
          <pc:docMk/>
          <pc:sldMk cId="1565513041" sldId="273"/>
        </pc:sldMkLst>
        <pc:spChg chg="mod">
          <ac:chgData name="Wood, Imogen" userId="0c071710-65f4-411c-a21f-6d769b2cf48f" providerId="ADAL" clId="{E5CE3AC1-61F0-4633-B6EF-4005700B4E97}" dt="2022-05-30T14:49:23.471" v="7010" actId="20577"/>
          <ac:spMkLst>
            <pc:docMk/>
            <pc:sldMk cId="1565513041" sldId="273"/>
            <ac:spMk id="2" creationId="{00000000-0000-0000-0000-000000000000}"/>
          </ac:spMkLst>
        </pc:spChg>
        <pc:spChg chg="del">
          <ac:chgData name="Wood, Imogen" userId="0c071710-65f4-411c-a21f-6d769b2cf48f" providerId="ADAL" clId="{E5CE3AC1-61F0-4633-B6EF-4005700B4E97}" dt="2022-05-30T13:27:58.842" v="2483" actId="931"/>
          <ac:spMkLst>
            <pc:docMk/>
            <pc:sldMk cId="1565513041" sldId="273"/>
            <ac:spMk id="3" creationId="{00000000-0000-0000-0000-000000000000}"/>
          </ac:spMkLst>
        </pc:spChg>
        <pc:spChg chg="mod">
          <ac:chgData name="Wood, Imogen" userId="0c071710-65f4-411c-a21f-6d769b2cf48f" providerId="ADAL" clId="{E5CE3AC1-61F0-4633-B6EF-4005700B4E97}" dt="2022-08-30T10:15:41.466" v="8193" actId="14100"/>
          <ac:spMkLst>
            <pc:docMk/>
            <pc:sldMk cId="1565513041" sldId="273"/>
            <ac:spMk id="4" creationId="{00000000-0000-0000-0000-000000000000}"/>
          </ac:spMkLst>
        </pc:spChg>
        <pc:spChg chg="mod">
          <ac:chgData name="Wood, Imogen" userId="0c071710-65f4-411c-a21f-6d769b2cf48f" providerId="ADAL" clId="{E5CE3AC1-61F0-4633-B6EF-4005700B4E97}" dt="2022-08-30T10:17:19.286" v="8261" actId="20577"/>
          <ac:spMkLst>
            <pc:docMk/>
            <pc:sldMk cId="1565513041" sldId="273"/>
            <ac:spMk id="5" creationId="{3776255A-8726-8744-9F04-589FB9622AE9}"/>
          </ac:spMkLst>
        </pc:spChg>
        <pc:spChg chg="add del mod">
          <ac:chgData name="Wood, Imogen" userId="0c071710-65f4-411c-a21f-6d769b2cf48f" providerId="ADAL" clId="{E5CE3AC1-61F0-4633-B6EF-4005700B4E97}" dt="2022-05-30T13:28:22.104" v="2491" actId="478"/>
          <ac:spMkLst>
            <pc:docMk/>
            <pc:sldMk cId="1565513041" sldId="273"/>
            <ac:spMk id="9" creationId="{09CBEE62-9AB3-45E2-8C73-8A2D9D9FE5D5}"/>
          </ac:spMkLst>
        </pc:spChg>
        <pc:spChg chg="add mod">
          <ac:chgData name="Wood, Imogen" userId="0c071710-65f4-411c-a21f-6d769b2cf48f" providerId="ADAL" clId="{E5CE3AC1-61F0-4633-B6EF-4005700B4E97}" dt="2022-05-30T14:18:38.425" v="5369" actId="1076"/>
          <ac:spMkLst>
            <pc:docMk/>
            <pc:sldMk cId="1565513041" sldId="273"/>
            <ac:spMk id="12" creationId="{8ADFBF40-D20D-48ED-90E1-24EDD0001E2D}"/>
          </ac:spMkLst>
        </pc:spChg>
        <pc:picChg chg="add del mod">
          <ac:chgData name="Wood, Imogen" userId="0c071710-65f4-411c-a21f-6d769b2cf48f" providerId="ADAL" clId="{E5CE3AC1-61F0-4633-B6EF-4005700B4E97}" dt="2022-05-30T14:36:27.867" v="6946" actId="478"/>
          <ac:picMkLst>
            <pc:docMk/>
            <pc:sldMk cId="1565513041" sldId="273"/>
            <ac:picMk id="6" creationId="{5C70252E-1B0E-47BA-A4AF-BAEC2BD1D8F7}"/>
          </ac:picMkLst>
        </pc:picChg>
        <pc:picChg chg="add del mod">
          <ac:chgData name="Wood, Imogen" userId="0c071710-65f4-411c-a21f-6d769b2cf48f" providerId="ADAL" clId="{E5CE3AC1-61F0-4633-B6EF-4005700B4E97}" dt="2022-05-30T13:28:18.684" v="2490" actId="478"/>
          <ac:picMkLst>
            <pc:docMk/>
            <pc:sldMk cId="1565513041" sldId="273"/>
            <ac:picMk id="7" creationId="{C8D2A077-7868-4215-A409-C2149C900A41}"/>
          </ac:picMkLst>
        </pc:picChg>
        <pc:picChg chg="add mod">
          <ac:chgData name="Wood, Imogen" userId="0c071710-65f4-411c-a21f-6d769b2cf48f" providerId="ADAL" clId="{E5CE3AC1-61F0-4633-B6EF-4005700B4E97}" dt="2022-05-30T14:18:36.129" v="5368" actId="1076"/>
          <ac:picMkLst>
            <pc:docMk/>
            <pc:sldMk cId="1565513041" sldId="273"/>
            <ac:picMk id="11" creationId="{D64EEC85-BD48-4D77-BABC-873AFC7D3835}"/>
          </ac:picMkLst>
        </pc:picChg>
        <pc:cxnChg chg="add mod">
          <ac:chgData name="Wood, Imogen" userId="0c071710-65f4-411c-a21f-6d769b2cf48f" providerId="ADAL" clId="{E5CE3AC1-61F0-4633-B6EF-4005700B4E97}" dt="2022-05-30T14:48:03.078" v="6960" actId="14100"/>
          <ac:cxnSpMkLst>
            <pc:docMk/>
            <pc:sldMk cId="1565513041" sldId="273"/>
            <ac:cxnSpMk id="14" creationId="{04E30C93-D4F2-4477-B953-31E8A46AB785}"/>
          </ac:cxnSpMkLst>
        </pc:cxnChg>
      </pc:sldChg>
      <pc:sldChg chg="addSp delSp modSp add mod">
        <pc:chgData name="Wood, Imogen" userId="0c071710-65f4-411c-a21f-6d769b2cf48f" providerId="ADAL" clId="{E5CE3AC1-61F0-4633-B6EF-4005700B4E97}" dt="2022-08-30T10:22:06.706" v="8589" actId="14100"/>
        <pc:sldMkLst>
          <pc:docMk/>
          <pc:sldMk cId="3346765038" sldId="274"/>
        </pc:sldMkLst>
        <pc:spChg chg="mod">
          <ac:chgData name="Wood, Imogen" userId="0c071710-65f4-411c-a21f-6d769b2cf48f" providerId="ADAL" clId="{E5CE3AC1-61F0-4633-B6EF-4005700B4E97}" dt="2022-08-30T10:20:43.352" v="8547" actId="20577"/>
          <ac:spMkLst>
            <pc:docMk/>
            <pc:sldMk cId="3346765038" sldId="274"/>
            <ac:spMk id="4" creationId="{00000000-0000-0000-0000-000000000000}"/>
          </ac:spMkLst>
        </pc:spChg>
        <pc:spChg chg="mod">
          <ac:chgData name="Wood, Imogen" userId="0c071710-65f4-411c-a21f-6d769b2cf48f" providerId="ADAL" clId="{E5CE3AC1-61F0-4633-B6EF-4005700B4E97}" dt="2022-05-30T14:36:09.260" v="6944" actId="14100"/>
          <ac:spMkLst>
            <pc:docMk/>
            <pc:sldMk cId="3346765038" sldId="274"/>
            <ac:spMk id="5" creationId="{3776255A-8726-8744-9F04-589FB9622AE9}"/>
          </ac:spMkLst>
        </pc:spChg>
        <pc:spChg chg="mod">
          <ac:chgData name="Wood, Imogen" userId="0c071710-65f4-411c-a21f-6d769b2cf48f" providerId="ADAL" clId="{E5CE3AC1-61F0-4633-B6EF-4005700B4E97}" dt="2022-08-30T10:21:00.579" v="8568" actId="14100"/>
          <ac:spMkLst>
            <pc:docMk/>
            <pc:sldMk cId="3346765038" sldId="274"/>
            <ac:spMk id="12" creationId="{8ADFBF40-D20D-48ED-90E1-24EDD0001E2D}"/>
          </ac:spMkLst>
        </pc:spChg>
        <pc:picChg chg="mod">
          <ac:chgData name="Wood, Imogen" userId="0c071710-65f4-411c-a21f-6d769b2cf48f" providerId="ADAL" clId="{E5CE3AC1-61F0-4633-B6EF-4005700B4E97}" dt="2022-08-30T10:22:06.706" v="8589" actId="14100"/>
          <ac:picMkLst>
            <pc:docMk/>
            <pc:sldMk cId="3346765038" sldId="274"/>
            <ac:picMk id="6" creationId="{5C70252E-1B0E-47BA-A4AF-BAEC2BD1D8F7}"/>
          </ac:picMkLst>
        </pc:picChg>
        <pc:picChg chg="add mod">
          <ac:chgData name="Wood, Imogen" userId="0c071710-65f4-411c-a21f-6d769b2cf48f" providerId="ADAL" clId="{E5CE3AC1-61F0-4633-B6EF-4005700B4E97}" dt="2022-08-30T10:21:03.764" v="8579" actId="1036"/>
          <ac:picMkLst>
            <pc:docMk/>
            <pc:sldMk cId="3346765038" sldId="274"/>
            <ac:picMk id="7" creationId="{0CBDC003-CB69-46CA-B91D-FEA0EDA747CD}"/>
          </ac:picMkLst>
        </pc:picChg>
        <pc:picChg chg="del">
          <ac:chgData name="Wood, Imogen" userId="0c071710-65f4-411c-a21f-6d769b2cf48f" providerId="ADAL" clId="{E5CE3AC1-61F0-4633-B6EF-4005700B4E97}" dt="2022-05-30T14:25:28.433" v="5588" actId="478"/>
          <ac:picMkLst>
            <pc:docMk/>
            <pc:sldMk cId="3346765038" sldId="274"/>
            <ac:picMk id="11" creationId="{D64EEC85-BD48-4D77-BABC-873AFC7D3835}"/>
          </ac:picMkLst>
        </pc:picChg>
        <pc:cxnChg chg="del">
          <ac:chgData name="Wood, Imogen" userId="0c071710-65f4-411c-a21f-6d769b2cf48f" providerId="ADAL" clId="{E5CE3AC1-61F0-4633-B6EF-4005700B4E97}" dt="2022-05-30T14:27:32.443" v="5605" actId="478"/>
          <ac:cxnSpMkLst>
            <pc:docMk/>
            <pc:sldMk cId="3346765038" sldId="274"/>
            <ac:cxnSpMk id="14" creationId="{04E30C93-D4F2-4477-B953-31E8A46AB785}"/>
          </ac:cxnSpMkLst>
        </pc:cxnChg>
      </pc:sldChg>
      <pc:sldChg chg="addSp delSp modSp add mod">
        <pc:chgData name="Wood, Imogen" userId="0c071710-65f4-411c-a21f-6d769b2cf48f" providerId="ADAL" clId="{E5CE3AC1-61F0-4633-B6EF-4005700B4E97}" dt="2022-08-30T12:32:56.424" v="12222" actId="14100"/>
        <pc:sldMkLst>
          <pc:docMk/>
          <pc:sldMk cId="1888295607" sldId="275"/>
        </pc:sldMkLst>
        <pc:spChg chg="mod">
          <ac:chgData name="Wood, Imogen" userId="0c071710-65f4-411c-a21f-6d769b2cf48f" providerId="ADAL" clId="{E5CE3AC1-61F0-4633-B6EF-4005700B4E97}" dt="2022-08-30T12:27:18.608" v="12144" actId="1035"/>
          <ac:spMkLst>
            <pc:docMk/>
            <pc:sldMk cId="1888295607" sldId="275"/>
            <ac:spMk id="2" creationId="{00000000-0000-0000-0000-000000000000}"/>
          </ac:spMkLst>
        </pc:spChg>
        <pc:spChg chg="mod">
          <ac:chgData name="Wood, Imogen" userId="0c071710-65f4-411c-a21f-6d769b2cf48f" providerId="ADAL" clId="{E5CE3AC1-61F0-4633-B6EF-4005700B4E97}" dt="2022-08-30T12:32:56.424" v="12222" actId="14100"/>
          <ac:spMkLst>
            <pc:docMk/>
            <pc:sldMk cId="1888295607" sldId="275"/>
            <ac:spMk id="4" creationId="{00000000-0000-0000-0000-000000000000}"/>
          </ac:spMkLst>
        </pc:spChg>
        <pc:spChg chg="add del mod">
          <ac:chgData name="Wood, Imogen" userId="0c071710-65f4-411c-a21f-6d769b2cf48f" providerId="ADAL" clId="{E5CE3AC1-61F0-4633-B6EF-4005700B4E97}" dt="2022-08-30T12:17:30.010" v="11744" actId="478"/>
          <ac:spMkLst>
            <pc:docMk/>
            <pc:sldMk cId="1888295607" sldId="275"/>
            <ac:spMk id="5" creationId="{443591D0-1926-4D23-8635-C6AA34B28607}"/>
          </ac:spMkLst>
        </pc:spChg>
        <pc:spChg chg="add mod">
          <ac:chgData name="Wood, Imogen" userId="0c071710-65f4-411c-a21f-6d769b2cf48f" providerId="ADAL" clId="{E5CE3AC1-61F0-4633-B6EF-4005700B4E97}" dt="2022-08-30T12:32:53.296" v="12221" actId="1076"/>
          <ac:spMkLst>
            <pc:docMk/>
            <pc:sldMk cId="1888295607" sldId="275"/>
            <ac:spMk id="7" creationId="{E2F59B81-4234-47F3-A359-194C5BEA0046}"/>
          </ac:spMkLst>
        </pc:spChg>
        <pc:picChg chg="add mod modCrop">
          <ac:chgData name="Wood, Imogen" userId="0c071710-65f4-411c-a21f-6d769b2cf48f" providerId="ADAL" clId="{E5CE3AC1-61F0-4633-B6EF-4005700B4E97}" dt="2022-08-30T12:32:50.056" v="12220" actId="1076"/>
          <ac:picMkLst>
            <pc:docMk/>
            <pc:sldMk cId="1888295607" sldId="275"/>
            <ac:picMk id="6" creationId="{7818AD19-7D4E-4F3F-8B00-247DA61D7EF8}"/>
          </ac:picMkLst>
        </pc:picChg>
        <pc:picChg chg="del">
          <ac:chgData name="Wood, Imogen" userId="0c071710-65f4-411c-a21f-6d769b2cf48f" providerId="ADAL" clId="{E5CE3AC1-61F0-4633-B6EF-4005700B4E97}" dt="2022-06-10T10:30:02.855" v="7236" actId="478"/>
          <ac:picMkLst>
            <pc:docMk/>
            <pc:sldMk cId="1888295607" sldId="275"/>
            <ac:picMk id="10" creationId="{B734507D-9655-4271-8EF6-9D1E559F5073}"/>
          </ac:picMkLst>
        </pc:picChg>
      </pc:sldChg>
      <pc:sldChg chg="delSp modSp add mod">
        <pc:chgData name="Wood, Imogen" userId="0c071710-65f4-411c-a21f-6d769b2cf48f" providerId="ADAL" clId="{E5CE3AC1-61F0-4633-B6EF-4005700B4E97}" dt="2022-08-30T12:34:21.265" v="12479" actId="14100"/>
        <pc:sldMkLst>
          <pc:docMk/>
          <pc:sldMk cId="1700025114" sldId="276"/>
        </pc:sldMkLst>
        <pc:spChg chg="mod">
          <ac:chgData name="Wood, Imogen" userId="0c071710-65f4-411c-a21f-6d769b2cf48f" providerId="ADAL" clId="{E5CE3AC1-61F0-4633-B6EF-4005700B4E97}" dt="2022-07-01T10:07:33.010" v="7257" actId="20577"/>
          <ac:spMkLst>
            <pc:docMk/>
            <pc:sldMk cId="1700025114" sldId="276"/>
            <ac:spMk id="2" creationId="{00000000-0000-0000-0000-000000000000}"/>
          </ac:spMkLst>
        </pc:spChg>
        <pc:spChg chg="mod">
          <ac:chgData name="Wood, Imogen" userId="0c071710-65f4-411c-a21f-6d769b2cf48f" providerId="ADAL" clId="{E5CE3AC1-61F0-4633-B6EF-4005700B4E97}" dt="2022-08-30T12:34:21.265" v="12479" actId="14100"/>
          <ac:spMkLst>
            <pc:docMk/>
            <pc:sldMk cId="1700025114" sldId="276"/>
            <ac:spMk id="4" creationId="{00000000-0000-0000-0000-000000000000}"/>
          </ac:spMkLst>
        </pc:spChg>
        <pc:spChg chg="del">
          <ac:chgData name="Wood, Imogen" userId="0c071710-65f4-411c-a21f-6d769b2cf48f" providerId="ADAL" clId="{E5CE3AC1-61F0-4633-B6EF-4005700B4E97}" dt="2022-08-30T10:36:29.059" v="8809" actId="478"/>
          <ac:spMkLst>
            <pc:docMk/>
            <pc:sldMk cId="1700025114" sldId="276"/>
            <ac:spMk id="5" creationId="{443591D0-1926-4D23-8635-C6AA34B28607}"/>
          </ac:spMkLst>
        </pc:spChg>
      </pc:sldChg>
      <pc:sldChg chg="modSp add del mod">
        <pc:chgData name="Wood, Imogen" userId="0c071710-65f4-411c-a21f-6d769b2cf48f" providerId="ADAL" clId="{E5CE3AC1-61F0-4633-B6EF-4005700B4E97}" dt="2022-08-10T16:48:26.676" v="7395" actId="47"/>
        <pc:sldMkLst>
          <pc:docMk/>
          <pc:sldMk cId="4072241173" sldId="277"/>
        </pc:sldMkLst>
        <pc:spChg chg="mod">
          <ac:chgData name="Wood, Imogen" userId="0c071710-65f4-411c-a21f-6d769b2cf48f" providerId="ADAL" clId="{E5CE3AC1-61F0-4633-B6EF-4005700B4E97}" dt="2022-08-10T10:46:49.990" v="7302" actId="20577"/>
          <ac:spMkLst>
            <pc:docMk/>
            <pc:sldMk cId="4072241173" sldId="277"/>
            <ac:spMk id="2" creationId="{00000000-0000-0000-0000-000000000000}"/>
          </ac:spMkLst>
        </pc:spChg>
        <pc:spChg chg="mod">
          <ac:chgData name="Wood, Imogen" userId="0c071710-65f4-411c-a21f-6d769b2cf48f" providerId="ADAL" clId="{E5CE3AC1-61F0-4633-B6EF-4005700B4E97}" dt="2022-08-10T10:47:15.956" v="7394" actId="20577"/>
          <ac:spMkLst>
            <pc:docMk/>
            <pc:sldMk cId="4072241173" sldId="277"/>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FC8A855-88A9-FA49-A4D3-53DB117BAD79}"/>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7EE0C446-4092-C049-AD21-93E2E0C5E52C}"/>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46FCD7E-EFC6-6540-9F10-9575F09FE67F}"/>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50E1F113-8199-3145-A488-1B69F513B315}" type="slidenum">
              <a:rPr lang="en-US" smtClean="0"/>
              <a:t>‹#›</a:t>
            </a:fld>
            <a:endParaRPr lang="en-US"/>
          </a:p>
        </p:txBody>
      </p:sp>
      <p:sp>
        <p:nvSpPr>
          <p:cNvPr id="7" name="Date Placeholder 6">
            <a:extLst>
              <a:ext uri="{FF2B5EF4-FFF2-40B4-BE49-F238E27FC236}">
                <a16:creationId xmlns:a16="http://schemas.microsoft.com/office/drawing/2014/main" id="{E05A1B76-50E1-574F-8828-31AA51AA8BB1}"/>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2DE1BEBA-338A-824B-ABF8-F73D50AAC765}" type="datetimeFigureOut">
              <a:rPr lang="en-US" smtClean="0"/>
              <a:t>9/7/2022</a:t>
            </a:fld>
            <a:endParaRPr lang="en-US"/>
          </a:p>
        </p:txBody>
      </p:sp>
    </p:spTree>
    <p:extLst>
      <p:ext uri="{BB962C8B-B14F-4D97-AF65-F5344CB8AC3E}">
        <p14:creationId xmlns:p14="http://schemas.microsoft.com/office/powerpoint/2010/main" val="1984369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B4A12664-0D6E-2D42-9DA0-418C3A9E27AC}" type="datetimeFigureOut">
              <a:rPr lang="en-US" smtClean="0"/>
              <a:t>9/7/2022</a:t>
            </a:fld>
            <a:endParaRPr lang="en-US"/>
          </a:p>
        </p:txBody>
      </p:sp>
      <p:sp>
        <p:nvSpPr>
          <p:cNvPr id="4" name="Slide Image Placeholder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2B4A0D2-425C-1644-9488-36D5A091730F}" type="slidenum">
              <a:rPr lang="en-US" smtClean="0"/>
              <a:t>‹#›</a:t>
            </a:fld>
            <a:endParaRPr lang="en-US"/>
          </a:p>
        </p:txBody>
      </p:sp>
    </p:spTree>
    <p:extLst>
      <p:ext uri="{BB962C8B-B14F-4D97-AF65-F5344CB8AC3E}">
        <p14:creationId xmlns:p14="http://schemas.microsoft.com/office/powerpoint/2010/main" val="1311724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mai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681BE4-4812-844C-8F71-15CEDF519476}"/>
              </a:ext>
            </a:extLst>
          </p:cNvPr>
          <p:cNvSpPr/>
          <p:nvPr userDrawn="1"/>
        </p:nvSpPr>
        <p:spPr>
          <a:xfrm>
            <a:off x="0" y="0"/>
            <a:ext cx="9906000" cy="6858000"/>
          </a:xfrm>
          <a:prstGeom prst="rect">
            <a:avLst/>
          </a:prstGeom>
          <a:solidFill>
            <a:srgbClr val="FF5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a:extLst>
              <a:ext uri="{FF2B5EF4-FFF2-40B4-BE49-F238E27FC236}">
                <a16:creationId xmlns:a16="http://schemas.microsoft.com/office/drawing/2014/main" id="{564C105A-8275-B643-9E0C-EA3AF8133351}"/>
              </a:ext>
            </a:extLst>
          </p:cNvPr>
          <p:cNvSpPr>
            <a:spLocks noGrp="1"/>
          </p:cNvSpPr>
          <p:nvPr>
            <p:ph type="subTitle" idx="1" hasCustomPrompt="1"/>
          </p:nvPr>
        </p:nvSpPr>
        <p:spPr>
          <a:xfrm>
            <a:off x="460331" y="3324958"/>
            <a:ext cx="3702094" cy="360484"/>
          </a:xfrm>
        </p:spPr>
        <p:txBody>
          <a:bodyPr anchor="b">
            <a:noAutofit/>
          </a:bodyPr>
          <a:lstStyle>
            <a:lvl1pPr marL="0" indent="0">
              <a:lnSpc>
                <a:spcPct val="100000"/>
              </a:lnSpc>
              <a:spcBef>
                <a:spcPts val="0"/>
              </a:spcBef>
              <a:buNone/>
              <a:defRPr sz="1400" b="1">
                <a:solidFill>
                  <a:schemeClr val="bg1"/>
                </a:solidFill>
              </a:defRPr>
            </a:lvl1pPr>
          </a:lstStyle>
          <a:p>
            <a:pPr algn="l"/>
            <a:r>
              <a:rPr lang="en-US" dirty="0">
                <a:latin typeface="National Trust TT" panose="020B0503060502020203" pitchFamily="34" charset="77"/>
              </a:rPr>
              <a:t>Subheading</a:t>
            </a:r>
          </a:p>
        </p:txBody>
      </p:sp>
      <p:sp>
        <p:nvSpPr>
          <p:cNvPr id="13" name="Picture Placeholder 2">
            <a:extLst>
              <a:ext uri="{FF2B5EF4-FFF2-40B4-BE49-F238E27FC236}">
                <a16:creationId xmlns:a16="http://schemas.microsoft.com/office/drawing/2014/main" id="{5D7979F3-477D-1341-BDB1-66CF779527C8}"/>
              </a:ext>
            </a:extLst>
          </p:cNvPr>
          <p:cNvSpPr>
            <a:spLocks noGrp="1" noChangeAspect="1"/>
          </p:cNvSpPr>
          <p:nvPr>
            <p:ph type="pic" idx="10" hasCustomPrompt="1"/>
          </p:nvPr>
        </p:nvSpPr>
        <p:spPr>
          <a:xfrm>
            <a:off x="4501665" y="668215"/>
            <a:ext cx="4887662" cy="5442439"/>
          </a:xfrm>
          <a:solidFill>
            <a:schemeClr val="tx1">
              <a:alpha val="15000"/>
            </a:schemeClr>
          </a:solidFill>
        </p:spPr>
        <p:txBody>
          <a:bodyPr anchor="ctr">
            <a:noAutofit/>
          </a:bodyPr>
          <a:lstStyle>
            <a:lvl1pPr marL="0" indent="0" algn="ctr">
              <a:buNone/>
              <a:defRPr sz="2311" i="1">
                <a:solidFill>
                  <a:schemeClr val="bg1"/>
                </a:solidFill>
              </a:defRPr>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r>
              <a:rPr lang="en-US" dirty="0"/>
              <a:t>Please click the icon to add a relevant image to this chapter cover</a:t>
            </a:r>
          </a:p>
        </p:txBody>
      </p:sp>
      <p:sp>
        <p:nvSpPr>
          <p:cNvPr id="12" name="Text Placeholder 3">
            <a:extLst>
              <a:ext uri="{FF2B5EF4-FFF2-40B4-BE49-F238E27FC236}">
                <a16:creationId xmlns:a16="http://schemas.microsoft.com/office/drawing/2014/main" id="{2BCC1ADB-6340-6641-8DB0-7D0B1E0E94DE}"/>
              </a:ext>
            </a:extLst>
          </p:cNvPr>
          <p:cNvSpPr>
            <a:spLocks noGrp="1"/>
          </p:cNvSpPr>
          <p:nvPr>
            <p:ph type="body" sz="quarter" idx="11" hasCustomPrompt="1"/>
          </p:nvPr>
        </p:nvSpPr>
        <p:spPr>
          <a:xfrm>
            <a:off x="460375" y="3762375"/>
            <a:ext cx="3702050" cy="2348279"/>
          </a:xfrm>
        </p:spPr>
        <p:txBody>
          <a:bodyPr/>
          <a:lstStyle>
            <a:lvl1pPr>
              <a:defRPr sz="3400">
                <a:solidFill>
                  <a:schemeClr val="bg1"/>
                </a:solidFill>
                <a:latin typeface="National Trust Display TT" panose="020B0503060502020203" pitchFamily="34" charset="77"/>
              </a:defRPr>
            </a:lvl1pPr>
            <a:lvl2pPr>
              <a:defRPr sz="3600">
                <a:solidFill>
                  <a:schemeClr val="bg1"/>
                </a:solidFill>
                <a:latin typeface="National Trust Display TT" panose="020B0503060502020203" pitchFamily="34" charset="77"/>
              </a:defRPr>
            </a:lvl2pPr>
            <a:lvl3pPr>
              <a:defRPr sz="3200">
                <a:solidFill>
                  <a:schemeClr val="bg1"/>
                </a:solidFill>
                <a:latin typeface="National Trust Display TT" panose="020B0503060502020203" pitchFamily="34" charset="77"/>
              </a:defRPr>
            </a:lvl3pPr>
            <a:lvl4pPr>
              <a:defRPr sz="2800">
                <a:solidFill>
                  <a:schemeClr val="bg1"/>
                </a:solidFill>
                <a:latin typeface="National Trust Display TT" panose="020B0503060502020203" pitchFamily="34" charset="77"/>
              </a:defRPr>
            </a:lvl4pPr>
            <a:lvl5pPr>
              <a:defRPr sz="2800">
                <a:solidFill>
                  <a:schemeClr val="bg1"/>
                </a:solidFill>
                <a:latin typeface="National Trust Display TT" panose="020B0503060502020203" pitchFamily="34" charset="77"/>
              </a:defRPr>
            </a:lvl5pPr>
          </a:lstStyle>
          <a:p>
            <a:pPr lvl="0"/>
            <a:r>
              <a:rPr lang="en-US" dirty="0"/>
              <a:t>Title</a:t>
            </a:r>
          </a:p>
        </p:txBody>
      </p:sp>
    </p:spTree>
    <p:extLst>
      <p:ext uri="{BB962C8B-B14F-4D97-AF65-F5344CB8AC3E}">
        <p14:creationId xmlns:p14="http://schemas.microsoft.com/office/powerpoint/2010/main" val="1821176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764DE79-268F-4C1A-8933-263129D2AF90}" type="datetimeFigureOut">
              <a:rPr lang="en-US" dirty="0"/>
              <a:t>9/7/2022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
        <p:nvSpPr>
          <p:cNvPr id="8" name="Rectangle 7">
            <a:extLst>
              <a:ext uri="{FF2B5EF4-FFF2-40B4-BE49-F238E27FC236}">
                <a16:creationId xmlns:a16="http://schemas.microsoft.com/office/drawing/2014/main" id="{969F7916-653E-7242-9D13-92B1E667085C}"/>
              </a:ext>
            </a:extLst>
          </p:cNvPr>
          <p:cNvSpPr/>
          <p:nvPr userDrawn="1"/>
        </p:nvSpPr>
        <p:spPr>
          <a:xfrm>
            <a:off x="0" y="6736975"/>
            <a:ext cx="9906000" cy="136523"/>
          </a:xfrm>
          <a:prstGeom prst="rect">
            <a:avLst/>
          </a:prstGeom>
          <a:solidFill>
            <a:srgbClr val="FF5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F5158A32-42F9-C34B-BE92-E4A7AED29F08}"/>
              </a:ext>
            </a:extLst>
          </p:cNvPr>
          <p:cNvSpPr>
            <a:spLocks noGrp="1"/>
          </p:cNvSpPr>
          <p:nvPr>
            <p:ph type="title"/>
          </p:nvPr>
        </p:nvSpPr>
        <p:spPr>
          <a:xfrm>
            <a:off x="460332" y="457200"/>
            <a:ext cx="8902742" cy="62624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331038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arger heading -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332" y="457200"/>
            <a:ext cx="8902742" cy="1066800"/>
          </a:xfrm>
          <a:prstGeom prst="rect">
            <a:avLst/>
          </a:prstGeom>
        </p:spPr>
        <p:txBody>
          <a:bodyPr/>
          <a:lstStyle/>
          <a:p>
            <a:r>
              <a:rPr lang="en-US" dirty="0"/>
              <a:t>Click to edit Master title style</a:t>
            </a:r>
            <a:br>
              <a:rPr lang="en-US" dirty="0"/>
            </a:br>
            <a:r>
              <a:rPr lang="en-US" dirty="0"/>
              <a:t>Two lines of text</a:t>
            </a:r>
          </a:p>
        </p:txBody>
      </p:sp>
      <p:sp>
        <p:nvSpPr>
          <p:cNvPr id="3" name="Date Placeholder 2"/>
          <p:cNvSpPr>
            <a:spLocks noGrp="1"/>
          </p:cNvSpPr>
          <p:nvPr>
            <p:ph type="dt" sz="half" idx="10"/>
          </p:nvPr>
        </p:nvSpPr>
        <p:spPr/>
        <p:txBody>
          <a:bodyPr/>
          <a:lstStyle/>
          <a:p>
            <a:fld id="{C764DE79-268F-4C1A-8933-263129D2AF90}" type="datetimeFigureOut">
              <a:rPr lang="en-US" dirty="0"/>
              <a:t>9/7/2022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
        <p:nvSpPr>
          <p:cNvPr id="8" name="Rectangle 7">
            <a:extLst>
              <a:ext uri="{FF2B5EF4-FFF2-40B4-BE49-F238E27FC236}">
                <a16:creationId xmlns:a16="http://schemas.microsoft.com/office/drawing/2014/main" id="{969F7916-653E-7242-9D13-92B1E667085C}"/>
              </a:ext>
            </a:extLst>
          </p:cNvPr>
          <p:cNvSpPr/>
          <p:nvPr userDrawn="1"/>
        </p:nvSpPr>
        <p:spPr>
          <a:xfrm>
            <a:off x="0" y="6736975"/>
            <a:ext cx="9906000" cy="136523"/>
          </a:xfrm>
          <a:prstGeom prst="rect">
            <a:avLst/>
          </a:prstGeom>
          <a:solidFill>
            <a:srgbClr val="FF5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2561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07264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60332" y="1237131"/>
            <a:ext cx="8902742" cy="4800480"/>
          </a:xfrm>
        </p:spPr>
        <p:txBody>
          <a:bodyPr vert="eaVert">
            <a:noAutofit/>
          </a:bodyPr>
          <a:lstStyle>
            <a:lvl1pPr marL="0" indent="0">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8" name="Title 1">
            <a:extLst>
              <a:ext uri="{FF2B5EF4-FFF2-40B4-BE49-F238E27FC236}">
                <a16:creationId xmlns:a16="http://schemas.microsoft.com/office/drawing/2014/main" id="{738E093D-6482-CD41-B2A5-ECD3FB7B0BF1}"/>
              </a:ext>
            </a:extLst>
          </p:cNvPr>
          <p:cNvSpPr>
            <a:spLocks noGrp="1"/>
          </p:cNvSpPr>
          <p:nvPr>
            <p:ph type="title"/>
          </p:nvPr>
        </p:nvSpPr>
        <p:spPr>
          <a:xfrm>
            <a:off x="460332" y="457200"/>
            <a:ext cx="8902742" cy="62624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941755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350293" cy="5672485"/>
          </a:xfrm>
          <a:prstGeom prst="rect">
            <a:avLst/>
          </a:prstGeom>
        </p:spPr>
        <p:txBody>
          <a:bodyPr vert="eaVert">
            <a:noAutofit/>
          </a:bodyPr>
          <a:lstStyle/>
          <a:p>
            <a:r>
              <a:rPr lang="en-US" dirty="0"/>
              <a:t>Click to edit Master title style</a:t>
            </a:r>
          </a:p>
        </p:txBody>
      </p:sp>
      <p:sp>
        <p:nvSpPr>
          <p:cNvPr id="3" name="Vertical Text Placeholder 2"/>
          <p:cNvSpPr>
            <a:spLocks noGrp="1"/>
          </p:cNvSpPr>
          <p:nvPr>
            <p:ph type="body" orient="vert" idx="1"/>
          </p:nvPr>
        </p:nvSpPr>
        <p:spPr>
          <a:xfrm>
            <a:off x="460332" y="365125"/>
            <a:ext cx="6504826" cy="5672485"/>
          </a:xfrm>
        </p:spPr>
        <p:txBody>
          <a:bodyPr vert="eaVert">
            <a:noAutofit/>
          </a:bodyPr>
          <a:lstStyle>
            <a:lvl1pPr marL="0" indent="0">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noAutofit/>
          </a:bodyPr>
          <a:lstStyle/>
          <a:p>
            <a:fld id="{C764DE79-268F-4C1A-8933-263129D2AF90}" type="datetimeFigureOut">
              <a:rPr lang="en-US" dirty="0"/>
              <a:t>9/7/2022</a:t>
            </a:fld>
            <a:endParaRPr lang="en-US" dirty="0"/>
          </a:p>
        </p:txBody>
      </p:sp>
      <p:sp>
        <p:nvSpPr>
          <p:cNvPr id="5" name="Footer Placeholder 4"/>
          <p:cNvSpPr>
            <a:spLocks noGrp="1"/>
          </p:cNvSpPr>
          <p:nvPr>
            <p:ph type="ftr" sz="quarter" idx="11"/>
          </p:nvPr>
        </p:nvSpPr>
        <p:spPr/>
        <p:txBody>
          <a:bodyPr>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0909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width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331" y="1237130"/>
            <a:ext cx="8902743" cy="4939834"/>
          </a:xfrm>
        </p:spPr>
        <p:txBody>
          <a:bodyPr/>
          <a:lstStyle>
            <a:lvl1pPr marL="0" indent="0">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60332" y="457200"/>
            <a:ext cx="8902742" cy="626249"/>
          </a:xfrm>
          <a:prstGeom prst="rect">
            <a:avLst/>
          </a:prstGeom>
        </p:spPr>
        <p:txBody>
          <a:bodyPr anchor="b"/>
          <a:lstStyle>
            <a:lvl1pPr>
              <a:defRPr sz="3200">
                <a:solidFill>
                  <a:srgbClr val="FF51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C764DE79-268F-4C1A-8933-263129D2AF90}" type="datetimeFigureOut">
              <a:rPr lang="en-US" dirty="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86691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r heading - full width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331" y="1629128"/>
            <a:ext cx="8902743" cy="4547835"/>
          </a:xfrm>
        </p:spPr>
        <p:txBody>
          <a:bodyPr/>
          <a:lstStyle>
            <a:lvl1pPr marL="0" indent="0">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460332" y="457200"/>
            <a:ext cx="8902742" cy="1066800"/>
          </a:xfrm>
          <a:prstGeom prst="rect">
            <a:avLst/>
          </a:prstGeom>
        </p:spPr>
        <p:txBody>
          <a:bodyPr anchor="b"/>
          <a:lstStyle>
            <a:lvl1pPr>
              <a:defRPr sz="3200">
                <a:solidFill>
                  <a:srgbClr val="FF5100"/>
                </a:solidFill>
              </a:defRPr>
            </a:lvl1pPr>
          </a:lstStyle>
          <a:p>
            <a:r>
              <a:rPr lang="en-US" dirty="0"/>
              <a:t>Click to edit Master title style</a:t>
            </a:r>
            <a:br>
              <a:rPr lang="en-US" dirty="0"/>
            </a:br>
            <a:r>
              <a:rPr lang="en-US" dirty="0"/>
              <a:t>Two lines of text</a:t>
            </a:r>
          </a:p>
        </p:txBody>
      </p:sp>
      <p:sp>
        <p:nvSpPr>
          <p:cNvPr id="4" name="Date Placeholder 3"/>
          <p:cNvSpPr>
            <a:spLocks noGrp="1"/>
          </p:cNvSpPr>
          <p:nvPr>
            <p:ph type="dt" sz="half" idx="10"/>
          </p:nvPr>
        </p:nvSpPr>
        <p:spPr/>
        <p:txBody>
          <a:bodyPr/>
          <a:lstStyle/>
          <a:p>
            <a:fld id="{C764DE79-268F-4C1A-8933-263129D2AF90}" type="datetimeFigureOut">
              <a:rPr lang="en-US" dirty="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09399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thirds text + image">
    <p:spTree>
      <p:nvGrpSpPr>
        <p:cNvPr id="1" name=""/>
        <p:cNvGrpSpPr/>
        <p:nvPr/>
      </p:nvGrpSpPr>
      <p:grpSpPr>
        <a:xfrm>
          <a:off x="0" y="0"/>
          <a:ext cx="0" cy="0"/>
          <a:chOff x="0" y="0"/>
          <a:chExt cx="0" cy="0"/>
        </a:xfrm>
      </p:grpSpPr>
      <p:sp>
        <p:nvSpPr>
          <p:cNvPr id="2" name="Title 1"/>
          <p:cNvSpPr>
            <a:spLocks noGrp="1"/>
          </p:cNvSpPr>
          <p:nvPr>
            <p:ph type="title"/>
          </p:nvPr>
        </p:nvSpPr>
        <p:spPr>
          <a:xfrm>
            <a:off x="460332" y="457200"/>
            <a:ext cx="8902742" cy="624020"/>
          </a:xfrm>
          <a:prstGeom prst="rect">
            <a:avLst/>
          </a:prstGeom>
        </p:spPr>
        <p:txBody>
          <a:bodyPr anchor="b">
            <a:noAutofit/>
          </a:bodyPr>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6467474" y="1237130"/>
            <a:ext cx="2895600" cy="4783924"/>
          </a:xfrm>
        </p:spPr>
        <p:txBody>
          <a:bodyPr anchor="ctr">
            <a:noAutofit/>
          </a:bodyPr>
          <a:lstStyle>
            <a:lvl1pPr marL="0" indent="0" algn="ctr">
              <a:buNone/>
              <a:defRPr sz="28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60331" y="1237130"/>
            <a:ext cx="5788069" cy="4792194"/>
          </a:xfrm>
        </p:spPr>
        <p:txBody>
          <a:bodyPr>
            <a:noAutofit/>
          </a:bodyPr>
          <a:lstStyle>
            <a:lvl1pPr marL="0" indent="0">
              <a:spcBef>
                <a:spcPts val="300"/>
              </a:spcBef>
              <a:spcAft>
                <a:spcPts val="600"/>
              </a:spcAft>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66612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third text + image">
    <p:spTree>
      <p:nvGrpSpPr>
        <p:cNvPr id="1" name=""/>
        <p:cNvGrpSpPr/>
        <p:nvPr/>
      </p:nvGrpSpPr>
      <p:grpSpPr>
        <a:xfrm>
          <a:off x="0" y="0"/>
          <a:ext cx="0" cy="0"/>
          <a:chOff x="0" y="0"/>
          <a:chExt cx="0" cy="0"/>
        </a:xfrm>
      </p:grpSpPr>
      <p:sp>
        <p:nvSpPr>
          <p:cNvPr id="2" name="Title 1"/>
          <p:cNvSpPr>
            <a:spLocks noGrp="1"/>
          </p:cNvSpPr>
          <p:nvPr>
            <p:ph type="title"/>
          </p:nvPr>
        </p:nvSpPr>
        <p:spPr>
          <a:xfrm>
            <a:off x="460332" y="457200"/>
            <a:ext cx="8902742" cy="626249"/>
          </a:xfrm>
          <a:prstGeom prst="rect">
            <a:avLst/>
          </a:prstGeom>
        </p:spPr>
        <p:txBody>
          <a:bodyPr anchor="b">
            <a:noAutofit/>
          </a:bodyPr>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573440" y="1237130"/>
            <a:ext cx="5789634" cy="4792194"/>
          </a:xfrm>
        </p:spPr>
        <p:txBody>
          <a:bodyPr anchor="ctr">
            <a:noAutofit/>
          </a:bodyPr>
          <a:lstStyle>
            <a:lvl1pPr marL="0" indent="0" algn="ctr">
              <a:buNone/>
              <a:defRPr sz="28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60331" y="1235417"/>
            <a:ext cx="2895599" cy="4802193"/>
          </a:xfrm>
        </p:spPr>
        <p:txBody>
          <a:bodyPr>
            <a:noAutofit/>
          </a:bodyPr>
          <a:lstStyle>
            <a:lvl1pPr marL="0" indent="0">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37138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460332" y="457200"/>
            <a:ext cx="8902742" cy="626249"/>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467475" y="1235417"/>
            <a:ext cx="2895599" cy="4802193"/>
          </a:xfrm>
        </p:spPr>
        <p:txBody>
          <a:bodyPr/>
          <a:lstStyle>
            <a:lvl1pPr marL="0" indent="0">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8" name="Content Placeholder 2">
            <a:extLst>
              <a:ext uri="{FF2B5EF4-FFF2-40B4-BE49-F238E27FC236}">
                <a16:creationId xmlns:a16="http://schemas.microsoft.com/office/drawing/2014/main" id="{554C7C70-6373-734D-BE30-9C51DAFA9641}"/>
              </a:ext>
            </a:extLst>
          </p:cNvPr>
          <p:cNvSpPr>
            <a:spLocks noGrp="1"/>
          </p:cNvSpPr>
          <p:nvPr>
            <p:ph sz="half" idx="13"/>
          </p:nvPr>
        </p:nvSpPr>
        <p:spPr>
          <a:xfrm>
            <a:off x="445965" y="1235417"/>
            <a:ext cx="2895599" cy="4802193"/>
          </a:xfrm>
        </p:spPr>
        <p:txBody>
          <a:bodyPr/>
          <a:lstStyle>
            <a:lvl1pPr marL="0" indent="0">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E9DC457E-C4AB-4345-9C73-47AFC635A9AC}"/>
              </a:ext>
            </a:extLst>
          </p:cNvPr>
          <p:cNvSpPr>
            <a:spLocks noGrp="1"/>
          </p:cNvSpPr>
          <p:nvPr>
            <p:ph sz="half" idx="14"/>
          </p:nvPr>
        </p:nvSpPr>
        <p:spPr>
          <a:xfrm>
            <a:off x="3464685" y="1235417"/>
            <a:ext cx="2895599" cy="4802193"/>
          </a:xfrm>
        </p:spPr>
        <p:txBody>
          <a:bodyPr/>
          <a:lstStyle>
            <a:lvl1pPr marL="0" indent="0">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1766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 + im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764DE79-268F-4C1A-8933-263129D2AF90}" type="datetimeFigureOut">
              <a:rPr lang="en-US" dirty="0"/>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8" name="Content Placeholder 2">
            <a:extLst>
              <a:ext uri="{FF2B5EF4-FFF2-40B4-BE49-F238E27FC236}">
                <a16:creationId xmlns:a16="http://schemas.microsoft.com/office/drawing/2014/main" id="{554C7C70-6373-734D-BE30-9C51DAFA9641}"/>
              </a:ext>
            </a:extLst>
          </p:cNvPr>
          <p:cNvSpPr>
            <a:spLocks noGrp="1"/>
          </p:cNvSpPr>
          <p:nvPr>
            <p:ph sz="half" idx="13"/>
          </p:nvPr>
        </p:nvSpPr>
        <p:spPr>
          <a:xfrm>
            <a:off x="445965" y="1237131"/>
            <a:ext cx="2895599" cy="4800480"/>
          </a:xfrm>
        </p:spPr>
        <p:txBody>
          <a:bodyPr/>
          <a:lstStyle>
            <a:lvl1pPr marL="0" indent="0">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E9DC457E-C4AB-4345-9C73-47AFC635A9AC}"/>
              </a:ext>
            </a:extLst>
          </p:cNvPr>
          <p:cNvSpPr>
            <a:spLocks noGrp="1"/>
          </p:cNvSpPr>
          <p:nvPr>
            <p:ph sz="half" idx="14"/>
          </p:nvPr>
        </p:nvSpPr>
        <p:spPr>
          <a:xfrm>
            <a:off x="3464685" y="1237131"/>
            <a:ext cx="2895599" cy="4800480"/>
          </a:xfrm>
        </p:spPr>
        <p:txBody>
          <a:bodyPr/>
          <a:lstStyle>
            <a:lvl1pPr marL="0" indent="0">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2">
            <a:extLst>
              <a:ext uri="{FF2B5EF4-FFF2-40B4-BE49-F238E27FC236}">
                <a16:creationId xmlns:a16="http://schemas.microsoft.com/office/drawing/2014/main" id="{F8292539-ADCF-B048-835C-F3937B0DCAC1}"/>
              </a:ext>
            </a:extLst>
          </p:cNvPr>
          <p:cNvSpPr>
            <a:spLocks noGrp="1" noChangeAspect="1"/>
          </p:cNvSpPr>
          <p:nvPr>
            <p:ph type="pic" idx="1"/>
          </p:nvPr>
        </p:nvSpPr>
        <p:spPr>
          <a:xfrm>
            <a:off x="6467474" y="1238099"/>
            <a:ext cx="2895599" cy="4799537"/>
          </a:xfrm>
        </p:spPr>
        <p:txBody>
          <a:bodyPr anchor="ctr">
            <a:noAutofit/>
          </a:bodyPr>
          <a:lstStyle>
            <a:lvl1pPr marL="0" indent="0" algn="ctr">
              <a:buNone/>
              <a:defRPr sz="28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Title 1">
            <a:extLst>
              <a:ext uri="{FF2B5EF4-FFF2-40B4-BE49-F238E27FC236}">
                <a16:creationId xmlns:a16="http://schemas.microsoft.com/office/drawing/2014/main" id="{847A2FBA-2B0C-384D-B492-BA4DC066F2B0}"/>
              </a:ext>
            </a:extLst>
          </p:cNvPr>
          <p:cNvSpPr>
            <a:spLocks noGrp="1"/>
          </p:cNvSpPr>
          <p:nvPr>
            <p:ph type="title"/>
          </p:nvPr>
        </p:nvSpPr>
        <p:spPr>
          <a:xfrm>
            <a:off x="460332" y="457200"/>
            <a:ext cx="8902742" cy="62624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257975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two sectio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467475" y="1237131"/>
            <a:ext cx="2895599" cy="4800480"/>
          </a:xfrm>
        </p:spPr>
        <p:txBody>
          <a:bodyPr/>
          <a:lstStyle>
            <a:lvl1pPr marL="0" indent="0">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0332" y="1237131"/>
            <a:ext cx="5810248" cy="4800480"/>
          </a:xfrm>
        </p:spPr>
        <p:txBody>
          <a:bodyPr/>
          <a:lstStyle>
            <a:lvl1pPr marL="0" indent="0">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9" name="Title 1">
            <a:extLst>
              <a:ext uri="{FF2B5EF4-FFF2-40B4-BE49-F238E27FC236}">
                <a16:creationId xmlns:a16="http://schemas.microsoft.com/office/drawing/2014/main" id="{B858CE4E-00AB-D349-9028-18AEDE99096D}"/>
              </a:ext>
            </a:extLst>
          </p:cNvPr>
          <p:cNvSpPr>
            <a:spLocks noGrp="1"/>
          </p:cNvSpPr>
          <p:nvPr>
            <p:ph type="title"/>
          </p:nvPr>
        </p:nvSpPr>
        <p:spPr>
          <a:xfrm>
            <a:off x="460332" y="457200"/>
            <a:ext cx="8902742" cy="62624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590397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0331" y="1122363"/>
            <a:ext cx="8902743" cy="2387600"/>
          </a:xfrm>
          <a:prstGeom prst="rect">
            <a:avLst/>
          </a:prstGeom>
        </p:spPr>
        <p:txBody>
          <a:bodyPr anchor="b"/>
          <a:lstStyle>
            <a:lvl1pPr algn="l">
              <a:defRPr sz="5400">
                <a:solidFill>
                  <a:srgbClr val="FF5100"/>
                </a:solidFill>
              </a:defRPr>
            </a:lvl1pPr>
          </a:lstStyle>
          <a:p>
            <a:r>
              <a:rPr lang="en-US" dirty="0"/>
              <a:t>Click to edit Master title style</a:t>
            </a:r>
          </a:p>
        </p:txBody>
      </p:sp>
      <p:sp>
        <p:nvSpPr>
          <p:cNvPr id="3" name="Subtitle 2"/>
          <p:cNvSpPr>
            <a:spLocks noGrp="1"/>
          </p:cNvSpPr>
          <p:nvPr>
            <p:ph type="subTitle" idx="1"/>
          </p:nvPr>
        </p:nvSpPr>
        <p:spPr>
          <a:xfrm>
            <a:off x="460331" y="3602038"/>
            <a:ext cx="8902743" cy="1655762"/>
          </a:xfrm>
        </p:spPr>
        <p:txBody>
          <a:bodyPr/>
          <a:lstStyle>
            <a:lvl1pPr marL="0" indent="0" algn="l">
              <a:buNone/>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48131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0331" y="457200"/>
            <a:ext cx="8902743" cy="626249"/>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460331" y="1237130"/>
            <a:ext cx="8902743" cy="4939833"/>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9/7/2022</a:t>
            </a:fld>
            <a:endParaRPr 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8" name="Subtitle 2">
            <a:extLst>
              <a:ext uri="{FF2B5EF4-FFF2-40B4-BE49-F238E27FC236}">
                <a16:creationId xmlns:a16="http://schemas.microsoft.com/office/drawing/2014/main" id="{95BCA8D7-0982-ED4B-B696-EADCFEE174D0}"/>
              </a:ext>
            </a:extLst>
          </p:cNvPr>
          <p:cNvSpPr txBox="1">
            <a:spLocks/>
          </p:cNvSpPr>
          <p:nvPr userDrawn="1"/>
        </p:nvSpPr>
        <p:spPr>
          <a:xfrm>
            <a:off x="1613785" y="6372667"/>
            <a:ext cx="8158865" cy="168603"/>
          </a:xfrm>
          <a:prstGeom prst="rect">
            <a:avLst/>
          </a:prstGeom>
        </p:spPr>
        <p:txBody>
          <a:bodyPr vert="horz" lIns="132080" tIns="66040" rIns="132080" bIns="66040" rtlCol="0">
            <a:noAutofit/>
          </a:bodyPr>
          <a:lstStyle>
            <a:lvl1pPr marL="0" indent="0" algn="l" defTabSz="685800" rtl="0" eaLnBrk="1" latinLnBrk="0" hangingPunct="1">
              <a:lnSpc>
                <a:spcPct val="100000"/>
              </a:lnSpc>
              <a:spcBef>
                <a:spcPts val="750"/>
              </a:spcBef>
              <a:buFont typeface="Arial" panose="020B0604020202020204" pitchFamily="34" charset="0"/>
              <a:buNone/>
              <a:defRPr sz="1600" b="1" kern="1200">
                <a:solidFill>
                  <a:schemeClr val="tx1"/>
                </a:solidFill>
                <a:latin typeface="National Trust TT" panose="020B0503060502020203"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800" kern="1200">
                <a:solidFill>
                  <a:schemeClr val="tx1"/>
                </a:solidFill>
                <a:latin typeface="National Trust TT" panose="020B0503060502020203" pitchFamily="34"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700" kern="1200">
                <a:solidFill>
                  <a:schemeClr val="tx1"/>
                </a:solidFill>
                <a:latin typeface="National Trust TT" panose="020B0503060502020203" pitchFamily="34"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600" kern="1200">
                <a:solidFill>
                  <a:schemeClr val="tx1"/>
                </a:solidFill>
                <a:latin typeface="National Trust TT" panose="020B0503060502020203" pitchFamily="34"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600" kern="1200">
                <a:solidFill>
                  <a:schemeClr val="tx1"/>
                </a:solidFill>
                <a:latin typeface="National Trust TT" panose="020B0503060502020203"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fld id="{21072D52-D83E-CF44-B57B-0A0483A7630A}" type="slidenum">
              <a:rPr lang="en-US" sz="1000" b="0" i="0" smtClean="0">
                <a:solidFill>
                  <a:schemeClr val="tx1"/>
                </a:solidFill>
              </a:rPr>
              <a:t>‹#›</a:t>
            </a:fld>
            <a:endParaRPr lang="en-US" sz="1000" b="0" i="0" dirty="0">
              <a:solidFill>
                <a:schemeClr val="tx1"/>
              </a:solidFill>
            </a:endParaRPr>
          </a:p>
        </p:txBody>
      </p:sp>
      <p:sp>
        <p:nvSpPr>
          <p:cNvPr id="9" name="Rectangle 8">
            <a:extLst>
              <a:ext uri="{FF2B5EF4-FFF2-40B4-BE49-F238E27FC236}">
                <a16:creationId xmlns:a16="http://schemas.microsoft.com/office/drawing/2014/main" id="{4D6F1E4A-E122-6B44-B716-A66411F1B820}"/>
              </a:ext>
            </a:extLst>
          </p:cNvPr>
          <p:cNvSpPr/>
          <p:nvPr userDrawn="1"/>
        </p:nvSpPr>
        <p:spPr>
          <a:xfrm>
            <a:off x="0" y="6736975"/>
            <a:ext cx="9906000" cy="136523"/>
          </a:xfrm>
          <a:prstGeom prst="rect">
            <a:avLst/>
          </a:prstGeom>
          <a:solidFill>
            <a:srgbClr val="FF5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9675638"/>
      </p:ext>
    </p:extLst>
  </p:cSld>
  <p:clrMap bg1="lt1" tx1="dk1" bg2="lt2" tx2="dk2" accent1="accent1" accent2="accent2" accent3="accent3" accent4="accent4" accent5="accent5" accent6="accent6" hlink="hlink" folHlink="folHlink"/>
  <p:sldLayoutIdLst>
    <p:sldLayoutId id="2147483697" r:id="rId1"/>
    <p:sldLayoutId id="2147483703" r:id="rId2"/>
    <p:sldLayoutId id="2147483687" r:id="rId3"/>
    <p:sldLayoutId id="2147483694" r:id="rId4"/>
    <p:sldLayoutId id="2147483700" r:id="rId5"/>
    <p:sldLayoutId id="2147483701" r:id="rId6"/>
    <p:sldLayoutId id="2147483702" r:id="rId7"/>
    <p:sldLayoutId id="2147483689" r:id="rId8"/>
    <p:sldLayoutId id="2147483686" r:id="rId9"/>
    <p:sldLayoutId id="2147483691" r:id="rId10"/>
    <p:sldLayoutId id="2147483704" r:id="rId11"/>
    <p:sldLayoutId id="2147483692" r:id="rId12"/>
    <p:sldLayoutId id="2147483695" r:id="rId13"/>
    <p:sldLayoutId id="2147483696" r:id="rId14"/>
  </p:sldLayoutIdLst>
  <p:txStyles>
    <p:titleStyle>
      <a:lvl1pPr algn="l" defTabSz="914400" rtl="0" eaLnBrk="1" latinLnBrk="0" hangingPunct="1">
        <a:lnSpc>
          <a:spcPct val="90000"/>
        </a:lnSpc>
        <a:spcBef>
          <a:spcPct val="0"/>
        </a:spcBef>
        <a:buNone/>
        <a:defRPr sz="3200" kern="1200">
          <a:solidFill>
            <a:srgbClr val="FF5100"/>
          </a:solidFill>
          <a:latin typeface="National Trust Display TT" panose="020B0503060502020203" pitchFamily="34" charset="77"/>
          <a:ea typeface="+mj-ea"/>
          <a:cs typeface="+mj-cs"/>
        </a:defRPr>
      </a:lvl1pPr>
    </p:titleStyle>
    <p:bodyStyle>
      <a:lvl1pPr marL="0" indent="0" algn="l" defTabSz="914400" rtl="0" eaLnBrk="1" latinLnBrk="0" hangingPunct="1">
        <a:lnSpc>
          <a:spcPct val="90000"/>
        </a:lnSpc>
        <a:spcBef>
          <a:spcPts val="400"/>
        </a:spcBef>
        <a:spcAft>
          <a:spcPts val="600"/>
        </a:spcAft>
        <a:buFont typeface="Arial" panose="020B0604020202020204" pitchFamily="34" charset="0"/>
        <a:buNone/>
        <a:defRPr sz="1000" kern="1200">
          <a:solidFill>
            <a:schemeClr val="tx1"/>
          </a:solidFill>
          <a:latin typeface="National Trust TT" panose="020B0503060502020203" pitchFamily="34" charset="77"/>
          <a:ea typeface="+mn-ea"/>
          <a:cs typeface="+mn-cs"/>
        </a:defRPr>
      </a:lvl1pPr>
      <a:lvl2pPr marL="457200" indent="0" algn="l" defTabSz="914400" rtl="0" eaLnBrk="1" latinLnBrk="0" hangingPunct="1">
        <a:lnSpc>
          <a:spcPct val="90000"/>
        </a:lnSpc>
        <a:spcBef>
          <a:spcPts val="0"/>
        </a:spcBef>
        <a:spcAft>
          <a:spcPts val="600"/>
        </a:spcAft>
        <a:buFont typeface="Arial" panose="020B0604020202020204" pitchFamily="34" charset="0"/>
        <a:buNone/>
        <a:defRPr sz="900" kern="1200">
          <a:solidFill>
            <a:schemeClr val="tx1"/>
          </a:solidFill>
          <a:latin typeface="National Trust TT" panose="020B0503060502020203" pitchFamily="34" charset="77"/>
          <a:ea typeface="+mn-ea"/>
          <a:cs typeface="+mn-cs"/>
        </a:defRPr>
      </a:lvl2pPr>
      <a:lvl3pPr marL="914400" indent="0" algn="l" defTabSz="914400" rtl="0" eaLnBrk="1" latinLnBrk="0" hangingPunct="1">
        <a:lnSpc>
          <a:spcPct val="90000"/>
        </a:lnSpc>
        <a:spcBef>
          <a:spcPts val="0"/>
        </a:spcBef>
        <a:spcAft>
          <a:spcPts val="600"/>
        </a:spcAft>
        <a:buFont typeface="Arial" panose="020B0604020202020204" pitchFamily="34" charset="0"/>
        <a:buNone/>
        <a:defRPr sz="800" kern="1200">
          <a:solidFill>
            <a:schemeClr val="tx1"/>
          </a:solidFill>
          <a:latin typeface="National Trust TT" panose="020B0503060502020203" pitchFamily="34" charset="77"/>
          <a:ea typeface="+mn-ea"/>
          <a:cs typeface="+mn-cs"/>
        </a:defRPr>
      </a:lvl3pPr>
      <a:lvl4pPr marL="1371600" indent="0" algn="l" defTabSz="914400" rtl="0" eaLnBrk="1" latinLnBrk="0" hangingPunct="1">
        <a:lnSpc>
          <a:spcPct val="90000"/>
        </a:lnSpc>
        <a:spcBef>
          <a:spcPts val="0"/>
        </a:spcBef>
        <a:spcAft>
          <a:spcPts val="600"/>
        </a:spcAft>
        <a:buFont typeface="Arial" panose="020B0604020202020204" pitchFamily="34" charset="0"/>
        <a:buNone/>
        <a:defRPr sz="700" kern="1200">
          <a:solidFill>
            <a:schemeClr val="tx1"/>
          </a:solidFill>
          <a:latin typeface="National Trust TT" panose="020B0503060502020203" pitchFamily="34" charset="77"/>
          <a:ea typeface="+mn-ea"/>
          <a:cs typeface="+mn-cs"/>
        </a:defRPr>
      </a:lvl4pPr>
      <a:lvl5pPr marL="1828800" indent="0" algn="l" defTabSz="914400" rtl="0" eaLnBrk="1" latinLnBrk="0" hangingPunct="1">
        <a:lnSpc>
          <a:spcPct val="90000"/>
        </a:lnSpc>
        <a:spcBef>
          <a:spcPts val="0"/>
        </a:spcBef>
        <a:spcAft>
          <a:spcPts val="600"/>
        </a:spcAft>
        <a:buFont typeface="Arial" panose="020B0604020202020204" pitchFamily="34" charset="0"/>
        <a:buNone/>
        <a:defRPr sz="700" kern="1200">
          <a:solidFill>
            <a:schemeClr val="tx1"/>
          </a:solidFill>
          <a:latin typeface="National Trust TT" panose="020B0503060502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tandfonline.com/doi/full/10.1080/17567505.2021.1957263" TargetMode="External"/><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researchgate.net/publication/235428137_Dynamic_adaptive_policy_pathways_A_method_for_crafting_robust_decisions_for_a_deeply_uncertain_world" TargetMode="Externa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226CD45-F39B-AD4F-846E-E707770412BD}"/>
              </a:ext>
            </a:extLst>
          </p:cNvPr>
          <p:cNvSpPr>
            <a:spLocks noGrp="1"/>
          </p:cNvSpPr>
          <p:nvPr>
            <p:ph type="subTitle" idx="1"/>
          </p:nvPr>
        </p:nvSpPr>
        <p:spPr>
          <a:xfrm>
            <a:off x="460330" y="3324958"/>
            <a:ext cx="3800951" cy="360484"/>
          </a:xfrm>
        </p:spPr>
        <p:txBody>
          <a:bodyPr/>
          <a:lstStyle/>
          <a:p>
            <a:r>
              <a:rPr lang="en-US" dirty="0"/>
              <a:t>For caretakers of historic and beautiful places</a:t>
            </a:r>
          </a:p>
        </p:txBody>
      </p:sp>
      <p:pic>
        <p:nvPicPr>
          <p:cNvPr id="10" name="Picture Placeholder 9" descr="A picture containing grass, nature, dirt&#10;&#10;Description automatically generated">
            <a:extLst>
              <a:ext uri="{FF2B5EF4-FFF2-40B4-BE49-F238E27FC236}">
                <a16:creationId xmlns:a16="http://schemas.microsoft.com/office/drawing/2014/main" id="{0F4D56AA-B306-4688-A047-F212989DE43A}"/>
              </a:ext>
            </a:extLst>
          </p:cNvPr>
          <p:cNvPicPr>
            <a:picLocks noGrp="1" noChangeAspect="1"/>
          </p:cNvPicPr>
          <p:nvPr>
            <p:ph type="pic" idx="10"/>
          </p:nvPr>
        </p:nvPicPr>
        <p:blipFill>
          <a:blip r:embed="rId2"/>
          <a:srcRect l="24738" r="24738"/>
          <a:stretch>
            <a:fillRect/>
          </a:stretch>
        </p:blipFill>
        <p:spPr/>
      </p:pic>
      <p:sp>
        <p:nvSpPr>
          <p:cNvPr id="4" name="Text Placeholder 3">
            <a:extLst>
              <a:ext uri="{FF2B5EF4-FFF2-40B4-BE49-F238E27FC236}">
                <a16:creationId xmlns:a16="http://schemas.microsoft.com/office/drawing/2014/main" id="{5899285E-D866-F34D-AE98-B26B1610811F}"/>
              </a:ext>
            </a:extLst>
          </p:cNvPr>
          <p:cNvSpPr>
            <a:spLocks noGrp="1"/>
          </p:cNvSpPr>
          <p:nvPr>
            <p:ph type="body" sz="quarter" idx="11"/>
          </p:nvPr>
        </p:nvSpPr>
        <p:spPr/>
        <p:txBody>
          <a:bodyPr/>
          <a:lstStyle/>
          <a:p>
            <a:r>
              <a:rPr lang="en-US" dirty="0"/>
              <a:t>How to use this Climate Change Adaptation Guidance</a:t>
            </a:r>
          </a:p>
        </p:txBody>
      </p:sp>
      <p:sp>
        <p:nvSpPr>
          <p:cNvPr id="5" name="Rectangle 4">
            <a:extLst>
              <a:ext uri="{FF2B5EF4-FFF2-40B4-BE49-F238E27FC236}">
                <a16:creationId xmlns:a16="http://schemas.microsoft.com/office/drawing/2014/main" id="{F26AA8A2-F299-2048-AB04-8B9D20E79BC8}"/>
              </a:ext>
            </a:extLst>
          </p:cNvPr>
          <p:cNvSpPr/>
          <p:nvPr/>
        </p:nvSpPr>
        <p:spPr>
          <a:xfrm>
            <a:off x="556315" y="3140695"/>
            <a:ext cx="3162098" cy="60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04EBBC3-3EA3-0D47-8673-7AB8FBBE83DD}"/>
              </a:ext>
            </a:extLst>
          </p:cNvPr>
          <p:cNvPicPr>
            <a:picLocks noChangeAspect="1"/>
          </p:cNvPicPr>
          <p:nvPr/>
        </p:nvPicPr>
        <p:blipFill>
          <a:blip r:embed="rId3"/>
          <a:stretch>
            <a:fillRect/>
          </a:stretch>
        </p:blipFill>
        <p:spPr>
          <a:xfrm>
            <a:off x="565840" y="668215"/>
            <a:ext cx="998208" cy="1494007"/>
          </a:xfrm>
          <a:prstGeom prst="rect">
            <a:avLst/>
          </a:prstGeom>
        </p:spPr>
      </p:pic>
    </p:spTree>
    <p:extLst>
      <p:ext uri="{BB962C8B-B14F-4D97-AF65-F5344CB8AC3E}">
        <p14:creationId xmlns:p14="http://schemas.microsoft.com/office/powerpoint/2010/main" val="157483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navigation</a:t>
            </a:r>
          </a:p>
        </p:txBody>
      </p:sp>
      <p:pic>
        <p:nvPicPr>
          <p:cNvPr id="10" name="Picture Placeholder 9" descr="A picture containing plant&#10;&#10;Description automatically generated">
            <a:extLst>
              <a:ext uri="{FF2B5EF4-FFF2-40B4-BE49-F238E27FC236}">
                <a16:creationId xmlns:a16="http://schemas.microsoft.com/office/drawing/2014/main" id="{B734507D-9655-4271-8EF6-9D1E559F5073}"/>
              </a:ext>
            </a:extLst>
          </p:cNvPr>
          <p:cNvPicPr>
            <a:picLocks noGrp="1" noChangeAspect="1"/>
          </p:cNvPicPr>
          <p:nvPr>
            <p:ph type="pic" idx="1"/>
          </p:nvPr>
        </p:nvPicPr>
        <p:blipFill>
          <a:blip r:embed="rId2"/>
          <a:srcRect l="3526" r="3526"/>
          <a:stretch>
            <a:fillRect/>
          </a:stretch>
        </p:blipFill>
        <p:spPr>
          <a:xfrm rot="5400000">
            <a:off x="5522913" y="2181225"/>
            <a:ext cx="4784725" cy="2895600"/>
          </a:xfrm>
        </p:spPr>
      </p:pic>
      <p:sp>
        <p:nvSpPr>
          <p:cNvPr id="4" name="Text Placeholder 3"/>
          <p:cNvSpPr>
            <a:spLocks noGrp="1"/>
          </p:cNvSpPr>
          <p:nvPr>
            <p:ph type="body" sz="half" idx="2"/>
          </p:nvPr>
        </p:nvSpPr>
        <p:spPr>
          <a:xfrm>
            <a:off x="460331" y="1237130"/>
            <a:ext cx="5788069" cy="5163670"/>
          </a:xfrm>
        </p:spPr>
        <p:txBody>
          <a:bodyPr/>
          <a:lstStyle/>
          <a:p>
            <a:r>
              <a:rPr lang="en-GB" sz="1400" b="1" dirty="0"/>
              <a:t>This manual is designed to be easily navigable and while our places and assets and how people interact with them are all connected, we (as managers and caretakers looking after such sites) need to be able to deal with climate change adaptation in manageable pieces.</a:t>
            </a:r>
            <a:endParaRPr lang="en-GB" sz="1400" dirty="0"/>
          </a:p>
          <a:p>
            <a:r>
              <a:rPr lang="en-GB" dirty="0"/>
              <a:t>The guidance is divided by asset and activity type based on the National Trust’s operations, consultancy and central teams. While not directly transferable to all other similar organisations and places, we hope this guidance (developed in collaboration with support from Historic England, Historic Environment Scotland, </a:t>
            </a:r>
            <a:r>
              <a:rPr lang="en-GB" dirty="0" err="1"/>
              <a:t>Cadw</a:t>
            </a:r>
            <a:r>
              <a:rPr lang="en-GB" dirty="0"/>
              <a:t>, Department for Communities Northern Ireland, National Trust Scotland and English Heritage Trust) will contain useful and practical information around options, thresholds and methods for decision-making around climate adaptation pathways for all similar organisations.</a:t>
            </a:r>
          </a:p>
          <a:p>
            <a:r>
              <a:rPr lang="en-GB" dirty="0"/>
              <a:t>Detailed sections within chapters are broken down by primary asset and activity types and while the same detailed sections can be found under more than one chapter, these link through to the same published guidance extract from the overall manual.</a:t>
            </a:r>
          </a:p>
          <a:p>
            <a:r>
              <a:rPr lang="en-GB" dirty="0"/>
              <a:t>Each detailed guidance section is broken down into: -</a:t>
            </a:r>
          </a:p>
          <a:p>
            <a:pPr marL="171450" indent="-171450">
              <a:buFont typeface="Wingdings" panose="05000000000000000000" pitchFamily="2" charset="2"/>
              <a:buChar char="Ø"/>
            </a:pPr>
            <a:r>
              <a:rPr lang="en-GB" dirty="0"/>
              <a:t>background information on that asset/activity</a:t>
            </a:r>
          </a:p>
          <a:p>
            <a:pPr marL="171450" indent="-171450">
              <a:buFont typeface="Wingdings" panose="05000000000000000000" pitchFamily="2" charset="2"/>
              <a:buChar char="Ø"/>
            </a:pPr>
            <a:r>
              <a:rPr lang="en-GB" dirty="0"/>
              <a:t>why it matters that we consider this asset/activity in the context of climate hazards</a:t>
            </a:r>
          </a:p>
          <a:p>
            <a:pPr marL="171450" indent="-171450">
              <a:buFont typeface="Wingdings" panose="05000000000000000000" pitchFamily="2" charset="2"/>
              <a:buChar char="Ø"/>
            </a:pPr>
            <a:r>
              <a:rPr lang="en-GB" dirty="0"/>
              <a:t>a table of hazards, impacts and potential options</a:t>
            </a:r>
          </a:p>
          <a:p>
            <a:pPr marL="171450" indent="-171450">
              <a:buFont typeface="Wingdings" panose="05000000000000000000" pitchFamily="2" charset="2"/>
              <a:buChar char="Ø"/>
            </a:pPr>
            <a:r>
              <a:rPr lang="en-GB" dirty="0"/>
              <a:t>detail on adaptation measures and potential thresholds for a change in approach</a:t>
            </a:r>
          </a:p>
          <a:p>
            <a:pPr marL="171450" indent="-171450">
              <a:buFont typeface="Wingdings" panose="05000000000000000000" pitchFamily="2" charset="2"/>
              <a:buChar char="Ø"/>
            </a:pPr>
            <a:r>
              <a:rPr lang="en-GB" dirty="0"/>
              <a:t>a worked example of the range of adaptive pathways for that asset/activity</a:t>
            </a:r>
          </a:p>
          <a:p>
            <a:pPr marL="171450" indent="-171450">
              <a:buFont typeface="Wingdings" panose="05000000000000000000" pitchFamily="2" charset="2"/>
              <a:buChar char="Ø"/>
            </a:pPr>
            <a:r>
              <a:rPr lang="en-GB" dirty="0"/>
              <a:t>case studies and other useful information (signposting, references, etc.)</a:t>
            </a:r>
          </a:p>
          <a:p>
            <a:r>
              <a:rPr lang="en-GB" dirty="0"/>
              <a:t>Each chapter also has an introductory section explaining the overarching impacts of climate change on this asset/activity, priorities as we perceive them at our places, and key examples.</a:t>
            </a:r>
          </a:p>
          <a:p>
            <a:r>
              <a:rPr lang="en-GB" dirty="0"/>
              <a:t>The guidance is not intended to be detailed, technical instruction, but is aimed at the practitioner (operations manager, climate adviser, generalist) who is faced with taking decisions around looking after a place in the face of climate hazards and uncertainty. It has been developed with advice from the four UK government and advisory agencies for heritage: Historic Environment Scotland, Historic England, Cadw and Department for Communities, Northern Ireland. Further advice and case studies have been contributed by English Heritage Trust and National </a:t>
            </a:r>
            <a:r>
              <a:rPr lang="en-GB"/>
              <a:t>Trust Scotland.</a:t>
            </a:r>
            <a:endParaRPr lang="en-GB" dirty="0"/>
          </a:p>
        </p:txBody>
      </p:sp>
      <p:sp>
        <p:nvSpPr>
          <p:cNvPr id="5" name="Text Placeholder 3">
            <a:extLst>
              <a:ext uri="{FF2B5EF4-FFF2-40B4-BE49-F238E27FC236}">
                <a16:creationId xmlns:a16="http://schemas.microsoft.com/office/drawing/2014/main" id="{23139BD9-1740-45F6-AE6B-866CB5FA147E}"/>
              </a:ext>
            </a:extLst>
          </p:cNvPr>
          <p:cNvSpPr txBox="1">
            <a:spLocks/>
          </p:cNvSpPr>
          <p:nvPr/>
        </p:nvSpPr>
        <p:spPr>
          <a:xfrm>
            <a:off x="6382367" y="6059356"/>
            <a:ext cx="3053028" cy="1861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300"/>
              </a:spcBef>
              <a:spcAft>
                <a:spcPts val="600"/>
              </a:spcAft>
              <a:buFont typeface="Arial" panose="020B0604020202020204" pitchFamily="34" charset="0"/>
              <a:buNone/>
              <a:defRPr sz="1000" kern="1200">
                <a:solidFill>
                  <a:schemeClr val="tx1"/>
                </a:solidFill>
                <a:latin typeface="National Trust TT" panose="020B0503060502020203" pitchFamily="34" charset="77"/>
                <a:ea typeface="+mn-ea"/>
                <a:cs typeface="+mn-cs"/>
              </a:defRPr>
            </a:lvl1pPr>
            <a:lvl2pPr marL="457200" indent="0" algn="l" defTabSz="914400" rtl="0" eaLnBrk="1" latinLnBrk="0" hangingPunct="1">
              <a:lnSpc>
                <a:spcPct val="90000"/>
              </a:lnSpc>
              <a:spcBef>
                <a:spcPts val="0"/>
              </a:spcBef>
              <a:spcAft>
                <a:spcPts val="600"/>
              </a:spcAft>
              <a:buFont typeface="Arial" panose="020B0604020202020204" pitchFamily="34" charset="0"/>
              <a:buNone/>
              <a:defRPr sz="1400" kern="1200">
                <a:solidFill>
                  <a:schemeClr val="tx1"/>
                </a:solidFill>
                <a:latin typeface="National Trust TT" panose="020B0503060502020203" pitchFamily="34" charset="77"/>
                <a:ea typeface="+mn-ea"/>
                <a:cs typeface="+mn-cs"/>
              </a:defRPr>
            </a:lvl2pPr>
            <a:lvl3pPr marL="914400" indent="0" algn="l" defTabSz="914400" rtl="0" eaLnBrk="1" latinLnBrk="0" hangingPunct="1">
              <a:lnSpc>
                <a:spcPct val="90000"/>
              </a:lnSpc>
              <a:spcBef>
                <a:spcPts val="0"/>
              </a:spcBef>
              <a:spcAft>
                <a:spcPts val="600"/>
              </a:spcAft>
              <a:buFont typeface="Arial" panose="020B0604020202020204" pitchFamily="34" charset="0"/>
              <a:buNone/>
              <a:defRPr sz="1200" kern="1200">
                <a:solidFill>
                  <a:schemeClr val="tx1"/>
                </a:solidFill>
                <a:latin typeface="National Trust TT" panose="020B0503060502020203" pitchFamily="34" charset="77"/>
                <a:ea typeface="+mn-ea"/>
                <a:cs typeface="+mn-cs"/>
              </a:defRPr>
            </a:lvl3pPr>
            <a:lvl4pPr marL="1371600" indent="0" algn="l" defTabSz="914400" rtl="0" eaLnBrk="1" latinLnBrk="0" hangingPunct="1">
              <a:lnSpc>
                <a:spcPct val="90000"/>
              </a:lnSpc>
              <a:spcBef>
                <a:spcPts val="0"/>
              </a:spcBef>
              <a:spcAft>
                <a:spcPts val="600"/>
              </a:spcAft>
              <a:buFont typeface="Arial" panose="020B0604020202020204" pitchFamily="34" charset="0"/>
              <a:buNone/>
              <a:defRPr sz="1000" kern="1200">
                <a:solidFill>
                  <a:schemeClr val="tx1"/>
                </a:solidFill>
                <a:latin typeface="National Trust TT" panose="020B0503060502020203" pitchFamily="34" charset="77"/>
                <a:ea typeface="+mn-ea"/>
                <a:cs typeface="+mn-cs"/>
              </a:defRPr>
            </a:lvl4pPr>
            <a:lvl5pPr marL="1828800" indent="0" algn="l" defTabSz="914400" rtl="0" eaLnBrk="1" latinLnBrk="0" hangingPunct="1">
              <a:lnSpc>
                <a:spcPct val="90000"/>
              </a:lnSpc>
              <a:spcBef>
                <a:spcPts val="0"/>
              </a:spcBef>
              <a:spcAft>
                <a:spcPts val="600"/>
              </a:spcAft>
              <a:buFont typeface="Arial" panose="020B0604020202020204" pitchFamily="34" charset="0"/>
              <a:buNone/>
              <a:defRPr sz="1000" kern="1200">
                <a:solidFill>
                  <a:schemeClr val="tx1"/>
                </a:solidFill>
                <a:latin typeface="National Trust TT" panose="020B0503060502020203"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800" dirty="0"/>
              <a:t>Lyme Park, National Trust © National Trust Images/Imogen Wood</a:t>
            </a:r>
          </a:p>
          <a:p>
            <a:endParaRPr lang="en-GB" sz="800" dirty="0"/>
          </a:p>
        </p:txBody>
      </p:sp>
    </p:spTree>
    <p:extLst>
      <p:ext uri="{BB962C8B-B14F-4D97-AF65-F5344CB8AC3E}">
        <p14:creationId xmlns:p14="http://schemas.microsoft.com/office/powerpoint/2010/main" val="343045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respond to hazards</a:t>
            </a:r>
          </a:p>
        </p:txBody>
      </p:sp>
      <p:sp>
        <p:nvSpPr>
          <p:cNvPr id="4" name="Text Placeholder 3"/>
          <p:cNvSpPr>
            <a:spLocks noGrp="1"/>
          </p:cNvSpPr>
          <p:nvPr>
            <p:ph type="body" sz="half" idx="2"/>
          </p:nvPr>
        </p:nvSpPr>
        <p:spPr>
          <a:xfrm>
            <a:off x="460331" y="1237130"/>
            <a:ext cx="5899372" cy="5410250"/>
          </a:xfrm>
        </p:spPr>
        <p:txBody>
          <a:bodyPr/>
          <a:lstStyle/>
          <a:p>
            <a:r>
              <a:rPr lang="en-GB" sz="1400" b="1" dirty="0"/>
              <a:t>As well as providing site managers and decision-makers with a suite of options for adapting to climate hazards (resist, accept, direct a change), this guidance aims to help with highlighting when and why a response may diverge from the current approach to a different one. </a:t>
            </a:r>
            <a:endParaRPr lang="en-GB" sz="1400" dirty="0"/>
          </a:p>
          <a:p>
            <a:r>
              <a:rPr lang="en-GB" dirty="0"/>
              <a:t>Choices and change for our significant places generally follow the inverted pyramid of the Adaptive Release diagram opposite, but triggers for change need to be grounded in best practice thresholds for change. These are likely to be bespoke to a site depending on multiple drivers and factors associated with an asset’s composition, context and use, but utilising a dynamic pathways approach to forward plan how and when a change may be triggered can help formulate long-term conservation planning and principles for a site, as well as target condition/state based on the inevitability of climate change and impacts.</a:t>
            </a:r>
          </a:p>
          <a:p>
            <a:r>
              <a:rPr lang="en-GB" dirty="0"/>
              <a:t>In this simple example, a footpath in a designed landscape on a principal visitor route is adequate until compounding pressures for change trigger a different approach to that asset’s management:</a:t>
            </a:r>
          </a:p>
          <a:p>
            <a:pPr algn="ctr">
              <a:spcBef>
                <a:spcPts val="900"/>
              </a:spcBef>
              <a:spcAft>
                <a:spcPts val="0"/>
              </a:spcAft>
            </a:pPr>
            <a:r>
              <a:rPr lang="en-GB" sz="1200" b="1" dirty="0">
                <a:solidFill>
                  <a:srgbClr val="FF5100"/>
                </a:solidFill>
              </a:rPr>
              <a:t>Maintenance</a:t>
            </a:r>
            <a:endParaRPr lang="en-GB" sz="1200" dirty="0">
              <a:solidFill>
                <a:srgbClr val="FF5100"/>
              </a:solidFill>
            </a:endParaRPr>
          </a:p>
          <a:p>
            <a:pPr algn="ctr"/>
            <a:r>
              <a:rPr lang="en-GB" dirty="0">
                <a:solidFill>
                  <a:schemeClr val="bg1">
                    <a:lumMod val="50000"/>
                  </a:schemeClr>
                </a:solidFill>
              </a:rPr>
              <a:t>The path is satisfactory as it is and simply requires occasional pothole repairs, vegetation clearance and surface washing; drains also need to be cleared out alongside the path. The threshold for change may be related to: aesthetic of overall patchwork from maintenance, lack of durability of material to shrink-swell impacts, number of health and safety incidents associated with distorted path surfacing.</a:t>
            </a:r>
          </a:p>
          <a:p>
            <a:pPr>
              <a:spcBef>
                <a:spcPts val="900"/>
              </a:spcBef>
              <a:spcAft>
                <a:spcPts val="0"/>
              </a:spcAft>
            </a:pPr>
            <a:endParaRPr lang="en-GB" sz="1200" b="1" dirty="0">
              <a:solidFill>
                <a:srgbClr val="FF5100"/>
              </a:solidFill>
            </a:endParaRPr>
          </a:p>
          <a:p>
            <a:pPr algn="ctr">
              <a:spcBef>
                <a:spcPts val="900"/>
              </a:spcBef>
              <a:spcAft>
                <a:spcPts val="0"/>
              </a:spcAft>
            </a:pPr>
            <a:r>
              <a:rPr lang="en-GB" sz="1200" b="1" dirty="0">
                <a:solidFill>
                  <a:srgbClr val="FF5100"/>
                </a:solidFill>
              </a:rPr>
              <a:t>Conservation</a:t>
            </a:r>
            <a:endParaRPr lang="en-GB" sz="1200" dirty="0">
              <a:solidFill>
                <a:srgbClr val="FF5100"/>
              </a:solidFill>
            </a:endParaRPr>
          </a:p>
          <a:p>
            <a:pPr algn="ctr"/>
            <a:r>
              <a:rPr lang="en-GB" dirty="0">
                <a:solidFill>
                  <a:schemeClr val="bg1">
                    <a:lumMod val="50000"/>
                  </a:schemeClr>
                </a:solidFill>
              </a:rPr>
              <a:t>As a result of more frequent wet and dry periods, shrink-swell incidents distort surfaces to the point where health and safety is impacted and the additional need from usability around access and capacity means the path surface is changed and its area widened.</a:t>
            </a:r>
          </a:p>
          <a:p>
            <a:endParaRPr lang="en-GB" sz="200" dirty="0"/>
          </a:p>
          <a:p>
            <a:r>
              <a:rPr lang="en-GB" b="1" dirty="0"/>
              <a:t>Before any action is taken</a:t>
            </a:r>
            <a:r>
              <a:rPr lang="en-GB" dirty="0"/>
              <a:t>, a level of knowledge of the existing systems is required in order to understand what the problem is; where have things gone wrong? What makes this asset special in its context? This information will help to inform the method and option of the change in approach.</a:t>
            </a:r>
          </a:p>
          <a:p>
            <a:r>
              <a:rPr lang="en-GB" dirty="0"/>
              <a:t>For a building, a coastal asset or an asset more interconnected with the natural environment like a woodland or reservoir, the change in response is likely to be more complex and follow a number of different pathway options.</a:t>
            </a:r>
          </a:p>
        </p:txBody>
      </p:sp>
      <p:sp>
        <p:nvSpPr>
          <p:cNvPr id="5" name="TextBox 4">
            <a:extLst>
              <a:ext uri="{FF2B5EF4-FFF2-40B4-BE49-F238E27FC236}">
                <a16:creationId xmlns:a16="http://schemas.microsoft.com/office/drawing/2014/main" id="{3776255A-8726-8744-9F04-589FB9622AE9}"/>
              </a:ext>
            </a:extLst>
          </p:cNvPr>
          <p:cNvSpPr txBox="1"/>
          <p:nvPr/>
        </p:nvSpPr>
        <p:spPr>
          <a:xfrm>
            <a:off x="6467474" y="1237131"/>
            <a:ext cx="2895600" cy="1927233"/>
          </a:xfrm>
          <a:prstGeom prst="rect">
            <a:avLst/>
          </a:prstGeom>
          <a:solidFill>
            <a:srgbClr val="F1EFF0"/>
          </a:solidFill>
        </p:spPr>
        <p:txBody>
          <a:bodyPr vert="horz" wrap="square" lIns="216000" tIns="216000" rIns="216000" bIns="180000" rtlCol="0">
            <a:noAutofit/>
          </a:bodyPr>
          <a:lstStyle/>
          <a:p>
            <a:pPr lvl="0">
              <a:lnSpc>
                <a:spcPct val="90000"/>
              </a:lnSpc>
              <a:spcBef>
                <a:spcPts val="900"/>
              </a:spcBef>
            </a:pPr>
            <a:r>
              <a:rPr lang="en-GB" sz="1200" b="1" dirty="0">
                <a:solidFill>
                  <a:srgbClr val="FF5100"/>
                </a:solidFill>
                <a:latin typeface="National Trust TT" panose="020B0503060502020203" pitchFamily="34" charset="77"/>
              </a:rPr>
              <a:t>Adaptation response options: from maintenance to adaptive release </a:t>
            </a:r>
            <a:endParaRPr lang="en-GB" sz="1200" dirty="0">
              <a:solidFill>
                <a:srgbClr val="FF5100"/>
              </a:solidFill>
              <a:latin typeface="National Trust TT" panose="020B0503060502020203" pitchFamily="34" charset="77"/>
            </a:endParaRPr>
          </a:p>
          <a:p>
            <a:pPr lvl="0">
              <a:lnSpc>
                <a:spcPct val="90000"/>
              </a:lnSpc>
              <a:spcBef>
                <a:spcPts val="300"/>
              </a:spcBef>
              <a:spcAft>
                <a:spcPts val="600"/>
              </a:spcAft>
            </a:pPr>
            <a:r>
              <a:rPr lang="en-GB" sz="1000" b="0" dirty="0">
                <a:solidFill>
                  <a:prstClr val="black"/>
                </a:solidFill>
                <a:latin typeface="National Trust TT" panose="020B0503060502020203" pitchFamily="34" charset="77"/>
              </a:rPr>
              <a:t>The outputs from collaborative research with Historic England, National Trust and Exeter University on how to manage sites in a more holistic and sustainable manner that demonstrates the regular option of maintenance at the top of the inverted pyramid, and the infrequent option of Adaptive Release can be represented in the diagram below.</a:t>
            </a:r>
            <a:r>
              <a:rPr lang="en-GB" sz="1000" baseline="30000" dirty="0"/>
              <a:t>1</a:t>
            </a:r>
            <a:endParaRPr lang="en-GB" sz="1000" b="0" dirty="0">
              <a:solidFill>
                <a:prstClr val="black"/>
              </a:solidFill>
              <a:latin typeface="National Trust TT" panose="020B0503060502020203" pitchFamily="34" charset="77"/>
            </a:endParaRPr>
          </a:p>
        </p:txBody>
      </p:sp>
      <p:pic>
        <p:nvPicPr>
          <p:cNvPr id="11" name="Picture 10" descr="Chart, funnel chart&#10;&#10;Description automatically generated">
            <a:extLst>
              <a:ext uri="{FF2B5EF4-FFF2-40B4-BE49-F238E27FC236}">
                <a16:creationId xmlns:a16="http://schemas.microsoft.com/office/drawing/2014/main" id="{D64EEC85-BD48-4D77-BABC-873AFC7D3835}"/>
              </a:ext>
            </a:extLst>
          </p:cNvPr>
          <p:cNvPicPr>
            <a:picLocks noChangeAspect="1"/>
          </p:cNvPicPr>
          <p:nvPr/>
        </p:nvPicPr>
        <p:blipFill>
          <a:blip r:embed="rId2"/>
          <a:stretch>
            <a:fillRect/>
          </a:stretch>
        </p:blipFill>
        <p:spPr>
          <a:xfrm>
            <a:off x="6467474" y="3429000"/>
            <a:ext cx="2895600" cy="2895600"/>
          </a:xfrm>
          <a:prstGeom prst="rect">
            <a:avLst/>
          </a:prstGeom>
        </p:spPr>
      </p:pic>
      <p:sp>
        <p:nvSpPr>
          <p:cNvPr id="12" name="Text Placeholder 3">
            <a:extLst>
              <a:ext uri="{FF2B5EF4-FFF2-40B4-BE49-F238E27FC236}">
                <a16:creationId xmlns:a16="http://schemas.microsoft.com/office/drawing/2014/main" id="{8ADFBF40-D20D-48ED-90E1-24EDD0001E2D}"/>
              </a:ext>
            </a:extLst>
          </p:cNvPr>
          <p:cNvSpPr txBox="1">
            <a:spLocks/>
          </p:cNvSpPr>
          <p:nvPr/>
        </p:nvSpPr>
        <p:spPr>
          <a:xfrm>
            <a:off x="6467475" y="6241002"/>
            <a:ext cx="2895600" cy="4812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300"/>
              </a:spcBef>
              <a:spcAft>
                <a:spcPts val="600"/>
              </a:spcAft>
              <a:buFont typeface="Arial" panose="020B0604020202020204" pitchFamily="34" charset="0"/>
              <a:buNone/>
              <a:defRPr sz="1000" kern="1200">
                <a:solidFill>
                  <a:schemeClr val="tx1"/>
                </a:solidFill>
                <a:latin typeface="National Trust TT" panose="020B0503060502020203" pitchFamily="34" charset="77"/>
                <a:ea typeface="+mn-ea"/>
                <a:cs typeface="+mn-cs"/>
              </a:defRPr>
            </a:lvl1pPr>
            <a:lvl2pPr marL="457200" indent="0" algn="l" defTabSz="914400" rtl="0" eaLnBrk="1" latinLnBrk="0" hangingPunct="1">
              <a:lnSpc>
                <a:spcPct val="90000"/>
              </a:lnSpc>
              <a:spcBef>
                <a:spcPts val="0"/>
              </a:spcBef>
              <a:spcAft>
                <a:spcPts val="600"/>
              </a:spcAft>
              <a:buFont typeface="Arial" panose="020B0604020202020204" pitchFamily="34" charset="0"/>
              <a:buNone/>
              <a:defRPr sz="1400" kern="1200">
                <a:solidFill>
                  <a:schemeClr val="tx1"/>
                </a:solidFill>
                <a:latin typeface="National Trust TT" panose="020B0503060502020203" pitchFamily="34" charset="77"/>
                <a:ea typeface="+mn-ea"/>
                <a:cs typeface="+mn-cs"/>
              </a:defRPr>
            </a:lvl2pPr>
            <a:lvl3pPr marL="914400" indent="0" algn="l" defTabSz="914400" rtl="0" eaLnBrk="1" latinLnBrk="0" hangingPunct="1">
              <a:lnSpc>
                <a:spcPct val="90000"/>
              </a:lnSpc>
              <a:spcBef>
                <a:spcPts val="0"/>
              </a:spcBef>
              <a:spcAft>
                <a:spcPts val="600"/>
              </a:spcAft>
              <a:buFont typeface="Arial" panose="020B0604020202020204" pitchFamily="34" charset="0"/>
              <a:buNone/>
              <a:defRPr sz="1200" kern="1200">
                <a:solidFill>
                  <a:schemeClr val="tx1"/>
                </a:solidFill>
                <a:latin typeface="National Trust TT" panose="020B0503060502020203" pitchFamily="34" charset="77"/>
                <a:ea typeface="+mn-ea"/>
                <a:cs typeface="+mn-cs"/>
              </a:defRPr>
            </a:lvl3pPr>
            <a:lvl4pPr marL="1371600" indent="0" algn="l" defTabSz="914400" rtl="0" eaLnBrk="1" latinLnBrk="0" hangingPunct="1">
              <a:lnSpc>
                <a:spcPct val="90000"/>
              </a:lnSpc>
              <a:spcBef>
                <a:spcPts val="0"/>
              </a:spcBef>
              <a:spcAft>
                <a:spcPts val="600"/>
              </a:spcAft>
              <a:buFont typeface="Arial" panose="020B0604020202020204" pitchFamily="34" charset="0"/>
              <a:buNone/>
              <a:defRPr sz="1000" kern="1200">
                <a:solidFill>
                  <a:schemeClr val="tx1"/>
                </a:solidFill>
                <a:latin typeface="National Trust TT" panose="020B0503060502020203" pitchFamily="34" charset="77"/>
                <a:ea typeface="+mn-ea"/>
                <a:cs typeface="+mn-cs"/>
              </a:defRPr>
            </a:lvl4pPr>
            <a:lvl5pPr marL="1828800" indent="0" algn="l" defTabSz="914400" rtl="0" eaLnBrk="1" latinLnBrk="0" hangingPunct="1">
              <a:lnSpc>
                <a:spcPct val="90000"/>
              </a:lnSpc>
              <a:spcBef>
                <a:spcPts val="0"/>
              </a:spcBef>
              <a:spcAft>
                <a:spcPts val="600"/>
              </a:spcAft>
              <a:buFont typeface="Arial" panose="020B0604020202020204" pitchFamily="34" charset="0"/>
              <a:buNone/>
              <a:defRPr sz="1000" kern="1200">
                <a:solidFill>
                  <a:schemeClr val="tx1"/>
                </a:solidFill>
                <a:latin typeface="National Trust TT" panose="020B0503060502020203"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800" baseline="30000" dirty="0">
                <a:hlinkClick r:id="rId3"/>
              </a:rPr>
              <a:t>1</a:t>
            </a:r>
            <a:r>
              <a:rPr lang="en-GB" sz="800" dirty="0">
                <a:hlinkClick r:id="rId3"/>
              </a:rPr>
              <a:t> DeSilvey, Fredheim, Fluck, Hails, Harrison, Samuel &amp; Blundell</a:t>
            </a:r>
            <a:endParaRPr lang="en-GB" sz="800" dirty="0"/>
          </a:p>
        </p:txBody>
      </p:sp>
      <p:cxnSp>
        <p:nvCxnSpPr>
          <p:cNvPr id="14" name="Straight Arrow Connector 13">
            <a:extLst>
              <a:ext uri="{FF2B5EF4-FFF2-40B4-BE49-F238E27FC236}">
                <a16:creationId xmlns:a16="http://schemas.microsoft.com/office/drawing/2014/main" id="{04E30C93-D4F2-4477-B953-31E8A46AB785}"/>
              </a:ext>
            </a:extLst>
          </p:cNvPr>
          <p:cNvCxnSpPr>
            <a:cxnSpLocks/>
          </p:cNvCxnSpPr>
          <p:nvPr/>
        </p:nvCxnSpPr>
        <p:spPr>
          <a:xfrm>
            <a:off x="3336697" y="4429956"/>
            <a:ext cx="0" cy="2574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5513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for developing pathways</a:t>
            </a:r>
          </a:p>
        </p:txBody>
      </p:sp>
      <p:sp>
        <p:nvSpPr>
          <p:cNvPr id="4" name="Text Placeholder 3"/>
          <p:cNvSpPr>
            <a:spLocks noGrp="1"/>
          </p:cNvSpPr>
          <p:nvPr>
            <p:ph type="body" sz="half" idx="2"/>
          </p:nvPr>
        </p:nvSpPr>
        <p:spPr>
          <a:xfrm>
            <a:off x="460331" y="1237130"/>
            <a:ext cx="5788069" cy="5323468"/>
          </a:xfrm>
        </p:spPr>
        <p:txBody>
          <a:bodyPr/>
          <a:lstStyle/>
          <a:p>
            <a:r>
              <a:rPr lang="en-GB" sz="1400" b="1" dirty="0"/>
              <a:t>Several examples exist for pathway planning and this can be done from either end of the options scale (referring back to the Adaptive Release pyramid). </a:t>
            </a:r>
            <a:endParaRPr lang="en-GB" sz="1400" dirty="0"/>
          </a:p>
          <a:p>
            <a:r>
              <a:rPr lang="en-GB" dirty="0"/>
              <a:t>To develop options, a multi-disciplinary team should consider the acceptable outcomes for an asset, and the tipping point based on the pattern book and list given in the detailed section of the adaptation manual chapters to arrive at an agreed pathway. These lists are not exhaustive and there are likely to be further options for change in each context. This should be a continual review process, with checks in place to determine when thresholds are reached. </a:t>
            </a:r>
            <a:r>
              <a:rPr lang="en-GB" sz="1000" baseline="30000" dirty="0"/>
              <a:t> </a:t>
            </a:r>
            <a:r>
              <a:rPr lang="en-GB" dirty="0"/>
              <a:t>If statutory protections apply, we recommend involving relevant stakeholders in that pathway planning process. Once all options for pathways are identified, a cost-benefit analysis of different pathways can be tabulated and analysed to help arrive at a preferred pathway approach.</a:t>
            </a:r>
          </a:p>
          <a:p>
            <a:r>
              <a:rPr lang="en-GB" dirty="0"/>
              <a:t>An alternative method to the dynamic pathways approach is that utilised by UCL’s Climate Action Unit, which asks the operators and decision-makers to think of the most extreme/worse case scenario option/outcome for an asset/activity and work backwards along the thresholds for change and less extreme options/outcomes until you form a pathway and arrive at the current state of action/inaction.</a:t>
            </a:r>
          </a:p>
        </p:txBody>
      </p:sp>
      <p:sp>
        <p:nvSpPr>
          <p:cNvPr id="5" name="TextBox 4">
            <a:extLst>
              <a:ext uri="{FF2B5EF4-FFF2-40B4-BE49-F238E27FC236}">
                <a16:creationId xmlns:a16="http://schemas.microsoft.com/office/drawing/2014/main" id="{3776255A-8726-8744-9F04-589FB9622AE9}"/>
              </a:ext>
            </a:extLst>
          </p:cNvPr>
          <p:cNvSpPr txBox="1"/>
          <p:nvPr/>
        </p:nvSpPr>
        <p:spPr>
          <a:xfrm>
            <a:off x="6467474" y="1237131"/>
            <a:ext cx="2895600" cy="2326042"/>
          </a:xfrm>
          <a:prstGeom prst="rect">
            <a:avLst/>
          </a:prstGeom>
          <a:solidFill>
            <a:srgbClr val="F1EFF0"/>
          </a:solidFill>
        </p:spPr>
        <p:txBody>
          <a:bodyPr vert="horz" wrap="square" lIns="216000" tIns="216000" rIns="216000" bIns="180000" rtlCol="0">
            <a:noAutofit/>
          </a:bodyPr>
          <a:lstStyle/>
          <a:p>
            <a:pPr lvl="0">
              <a:lnSpc>
                <a:spcPct val="90000"/>
              </a:lnSpc>
              <a:spcBef>
                <a:spcPts val="900"/>
              </a:spcBef>
            </a:pPr>
            <a:r>
              <a:rPr lang="en-GB" sz="1200" b="1" dirty="0">
                <a:solidFill>
                  <a:srgbClr val="FF5100"/>
                </a:solidFill>
                <a:latin typeface="National Trust TT" panose="020B0503060502020203" pitchFamily="34" charset="77"/>
              </a:rPr>
              <a:t>Dynamic pathways: Tipping points</a:t>
            </a:r>
            <a:endParaRPr lang="en-GB" sz="1200" dirty="0">
              <a:solidFill>
                <a:srgbClr val="FF5100"/>
              </a:solidFill>
              <a:latin typeface="National Trust TT" panose="020B0503060502020203" pitchFamily="34" charset="77"/>
            </a:endParaRPr>
          </a:p>
          <a:p>
            <a:pPr lvl="0">
              <a:lnSpc>
                <a:spcPct val="90000"/>
              </a:lnSpc>
              <a:spcBef>
                <a:spcPts val="300"/>
              </a:spcBef>
              <a:spcAft>
                <a:spcPts val="600"/>
              </a:spcAft>
            </a:pPr>
            <a:r>
              <a:rPr lang="en-GB" sz="1000" b="0" dirty="0">
                <a:solidFill>
                  <a:prstClr val="black"/>
                </a:solidFill>
                <a:latin typeface="National Trust TT" panose="020B0503060502020203" pitchFamily="34" charset="77"/>
              </a:rPr>
              <a:t>In this example, tipping points occur when the current/proposed policy ceases to be possible/effective based on impacts of risk and/or time. The lines representing the potential pathway are either whole (action effective in all scenarios) or dashed (action potentially ineffective based on other pathway scenarios).</a:t>
            </a:r>
            <a:r>
              <a:rPr lang="en-GB" sz="1000" baseline="30000" dirty="0"/>
              <a:t>2</a:t>
            </a:r>
            <a:r>
              <a:rPr lang="en-GB" sz="1000" b="0" dirty="0">
                <a:solidFill>
                  <a:prstClr val="black"/>
                </a:solidFill>
                <a:latin typeface="National Trust TT" panose="020B0503060502020203" pitchFamily="34" charset="77"/>
              </a:rPr>
              <a:t> The key with adaptive pathway planning </a:t>
            </a:r>
            <a:r>
              <a:rPr lang="en-GB" sz="1000" dirty="0">
                <a:solidFill>
                  <a:prstClr val="black"/>
                </a:solidFill>
                <a:latin typeface="National Trust TT" panose="020B0503060502020203" pitchFamily="34" charset="77"/>
              </a:rPr>
              <a:t>is to avoid being locked in to an irreversible course of action that would prevent the exploration of alternative pathways in response to an uncertain future.</a:t>
            </a:r>
            <a:endParaRPr lang="en-GB" sz="1000" b="0" dirty="0">
              <a:solidFill>
                <a:prstClr val="black"/>
              </a:solidFill>
              <a:latin typeface="National Trust TT" panose="020B0503060502020203" pitchFamily="34" charset="77"/>
            </a:endParaRPr>
          </a:p>
        </p:txBody>
      </p:sp>
      <p:sp>
        <p:nvSpPr>
          <p:cNvPr id="12" name="Text Placeholder 3">
            <a:extLst>
              <a:ext uri="{FF2B5EF4-FFF2-40B4-BE49-F238E27FC236}">
                <a16:creationId xmlns:a16="http://schemas.microsoft.com/office/drawing/2014/main" id="{8ADFBF40-D20D-48ED-90E1-24EDD0001E2D}"/>
              </a:ext>
            </a:extLst>
          </p:cNvPr>
          <p:cNvSpPr txBox="1">
            <a:spLocks/>
          </p:cNvSpPr>
          <p:nvPr/>
        </p:nvSpPr>
        <p:spPr>
          <a:xfrm>
            <a:off x="542927" y="6358503"/>
            <a:ext cx="6328390" cy="20209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300"/>
              </a:spcBef>
              <a:spcAft>
                <a:spcPts val="600"/>
              </a:spcAft>
              <a:buFont typeface="Arial" panose="020B0604020202020204" pitchFamily="34" charset="0"/>
              <a:buNone/>
              <a:defRPr sz="1000" kern="1200">
                <a:solidFill>
                  <a:schemeClr val="tx1"/>
                </a:solidFill>
                <a:latin typeface="National Trust TT" panose="020B0503060502020203" pitchFamily="34" charset="77"/>
                <a:ea typeface="+mn-ea"/>
                <a:cs typeface="+mn-cs"/>
              </a:defRPr>
            </a:lvl1pPr>
            <a:lvl2pPr marL="457200" indent="0" algn="l" defTabSz="914400" rtl="0" eaLnBrk="1" latinLnBrk="0" hangingPunct="1">
              <a:lnSpc>
                <a:spcPct val="90000"/>
              </a:lnSpc>
              <a:spcBef>
                <a:spcPts val="0"/>
              </a:spcBef>
              <a:spcAft>
                <a:spcPts val="600"/>
              </a:spcAft>
              <a:buFont typeface="Arial" panose="020B0604020202020204" pitchFamily="34" charset="0"/>
              <a:buNone/>
              <a:defRPr sz="1400" kern="1200">
                <a:solidFill>
                  <a:schemeClr val="tx1"/>
                </a:solidFill>
                <a:latin typeface="National Trust TT" panose="020B0503060502020203" pitchFamily="34" charset="77"/>
                <a:ea typeface="+mn-ea"/>
                <a:cs typeface="+mn-cs"/>
              </a:defRPr>
            </a:lvl2pPr>
            <a:lvl3pPr marL="914400" indent="0" algn="l" defTabSz="914400" rtl="0" eaLnBrk="1" latinLnBrk="0" hangingPunct="1">
              <a:lnSpc>
                <a:spcPct val="90000"/>
              </a:lnSpc>
              <a:spcBef>
                <a:spcPts val="0"/>
              </a:spcBef>
              <a:spcAft>
                <a:spcPts val="600"/>
              </a:spcAft>
              <a:buFont typeface="Arial" panose="020B0604020202020204" pitchFamily="34" charset="0"/>
              <a:buNone/>
              <a:defRPr sz="1200" kern="1200">
                <a:solidFill>
                  <a:schemeClr val="tx1"/>
                </a:solidFill>
                <a:latin typeface="National Trust TT" panose="020B0503060502020203" pitchFamily="34" charset="77"/>
                <a:ea typeface="+mn-ea"/>
                <a:cs typeface="+mn-cs"/>
              </a:defRPr>
            </a:lvl3pPr>
            <a:lvl4pPr marL="1371600" indent="0" algn="l" defTabSz="914400" rtl="0" eaLnBrk="1" latinLnBrk="0" hangingPunct="1">
              <a:lnSpc>
                <a:spcPct val="90000"/>
              </a:lnSpc>
              <a:spcBef>
                <a:spcPts val="0"/>
              </a:spcBef>
              <a:spcAft>
                <a:spcPts val="600"/>
              </a:spcAft>
              <a:buFont typeface="Arial" panose="020B0604020202020204" pitchFamily="34" charset="0"/>
              <a:buNone/>
              <a:defRPr sz="1000" kern="1200">
                <a:solidFill>
                  <a:schemeClr val="tx1"/>
                </a:solidFill>
                <a:latin typeface="National Trust TT" panose="020B0503060502020203" pitchFamily="34" charset="77"/>
                <a:ea typeface="+mn-ea"/>
                <a:cs typeface="+mn-cs"/>
              </a:defRPr>
            </a:lvl4pPr>
            <a:lvl5pPr marL="1828800" indent="0" algn="l" defTabSz="914400" rtl="0" eaLnBrk="1" latinLnBrk="0" hangingPunct="1">
              <a:lnSpc>
                <a:spcPct val="90000"/>
              </a:lnSpc>
              <a:spcBef>
                <a:spcPts val="0"/>
              </a:spcBef>
              <a:spcAft>
                <a:spcPts val="600"/>
              </a:spcAft>
              <a:buFont typeface="Arial" panose="020B0604020202020204" pitchFamily="34" charset="0"/>
              <a:buNone/>
              <a:defRPr sz="1000" kern="1200">
                <a:solidFill>
                  <a:schemeClr val="tx1"/>
                </a:solidFill>
                <a:latin typeface="National Trust TT" panose="020B0503060502020203"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800" baseline="30000" dirty="0"/>
              <a:t>2</a:t>
            </a:r>
            <a:r>
              <a:rPr lang="en-GB" sz="800" dirty="0"/>
              <a:t> Dynamic Adaptive Pathways Approach (</a:t>
            </a:r>
            <a:r>
              <a:rPr lang="en-GB" sz="800" dirty="0">
                <a:hlinkClick r:id="rId2"/>
              </a:rPr>
              <a:t>Haasnoot, Kwakkel, Walker &amp; Ter Maat</a:t>
            </a:r>
            <a:r>
              <a:rPr lang="en-GB" sz="800" dirty="0"/>
              <a:t>)</a:t>
            </a:r>
          </a:p>
          <a:p>
            <a:endParaRPr lang="en-GB" sz="800" dirty="0"/>
          </a:p>
        </p:txBody>
      </p:sp>
      <p:pic>
        <p:nvPicPr>
          <p:cNvPr id="6" name="Picture 5">
            <a:extLst>
              <a:ext uri="{FF2B5EF4-FFF2-40B4-BE49-F238E27FC236}">
                <a16:creationId xmlns:a16="http://schemas.microsoft.com/office/drawing/2014/main" id="{5C70252E-1B0E-47BA-A4AF-BAEC2BD1D8F7}"/>
              </a:ext>
            </a:extLst>
          </p:cNvPr>
          <p:cNvPicPr>
            <a:picLocks noChangeAspect="1"/>
          </p:cNvPicPr>
          <p:nvPr/>
        </p:nvPicPr>
        <p:blipFill>
          <a:blip r:embed="rId3"/>
          <a:stretch>
            <a:fillRect/>
          </a:stretch>
        </p:blipFill>
        <p:spPr>
          <a:xfrm>
            <a:off x="6248400" y="3697191"/>
            <a:ext cx="3306566" cy="2888940"/>
          </a:xfrm>
          <a:prstGeom prst="rect">
            <a:avLst/>
          </a:prstGeom>
        </p:spPr>
      </p:pic>
      <p:pic>
        <p:nvPicPr>
          <p:cNvPr id="7" name="Picture 6">
            <a:extLst>
              <a:ext uri="{FF2B5EF4-FFF2-40B4-BE49-F238E27FC236}">
                <a16:creationId xmlns:a16="http://schemas.microsoft.com/office/drawing/2014/main" id="{0CBDC003-CB69-46CA-B91D-FEA0EDA747CD}"/>
              </a:ext>
            </a:extLst>
          </p:cNvPr>
          <p:cNvPicPr>
            <a:picLocks noChangeAspect="1"/>
          </p:cNvPicPr>
          <p:nvPr/>
        </p:nvPicPr>
        <p:blipFill>
          <a:blip r:embed="rId4"/>
          <a:stretch>
            <a:fillRect/>
          </a:stretch>
        </p:blipFill>
        <p:spPr>
          <a:xfrm>
            <a:off x="542927" y="4052981"/>
            <a:ext cx="5705473" cy="2286647"/>
          </a:xfrm>
          <a:prstGeom prst="rect">
            <a:avLst/>
          </a:prstGeom>
        </p:spPr>
      </p:pic>
    </p:spTree>
    <p:extLst>
      <p:ext uri="{BB962C8B-B14F-4D97-AF65-F5344CB8AC3E}">
        <p14:creationId xmlns:p14="http://schemas.microsoft.com/office/powerpoint/2010/main" val="3346765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32" y="436652"/>
            <a:ext cx="8902742" cy="624020"/>
          </a:xfrm>
        </p:spPr>
        <p:txBody>
          <a:bodyPr/>
          <a:lstStyle/>
          <a:p>
            <a:r>
              <a:rPr lang="en-US" dirty="0"/>
              <a:t>Communicating change</a:t>
            </a:r>
          </a:p>
        </p:txBody>
      </p:sp>
      <p:sp>
        <p:nvSpPr>
          <p:cNvPr id="4" name="Text Placeholder 3"/>
          <p:cNvSpPr>
            <a:spLocks noGrp="1"/>
          </p:cNvSpPr>
          <p:nvPr>
            <p:ph type="body" sz="half" idx="2"/>
          </p:nvPr>
        </p:nvSpPr>
        <p:spPr>
          <a:xfrm>
            <a:off x="460331" y="1185760"/>
            <a:ext cx="6536370" cy="5410250"/>
          </a:xfrm>
        </p:spPr>
        <p:txBody>
          <a:bodyPr/>
          <a:lstStyle/>
          <a:p>
            <a:r>
              <a:rPr lang="en-GB" sz="1400" b="1" dirty="0"/>
              <a:t>The National Trust Climate Change Programme has been structured to address the technical aspects of climate action through our climate RACE: </a:t>
            </a:r>
          </a:p>
          <a:p>
            <a:r>
              <a:rPr lang="en-GB" sz="1400" b="1" dirty="0">
                <a:solidFill>
                  <a:srgbClr val="FF5100"/>
                </a:solidFill>
              </a:rPr>
              <a:t>R – reduce</a:t>
            </a:r>
            <a:r>
              <a:rPr lang="en-GB" sz="1400" b="1" dirty="0"/>
              <a:t> carbon emissions and carbon equivalents</a:t>
            </a:r>
          </a:p>
          <a:p>
            <a:r>
              <a:rPr lang="en-GB" sz="1400" b="1" dirty="0">
                <a:solidFill>
                  <a:srgbClr val="FF5100"/>
                </a:solidFill>
              </a:rPr>
              <a:t>A – adapt </a:t>
            </a:r>
            <a:r>
              <a:rPr lang="en-GB" sz="1400" b="1" dirty="0"/>
              <a:t>to climate hazards and build resilience into our beautiful and historic places by understanding measures and thresholds for change</a:t>
            </a:r>
            <a:endParaRPr lang="en-GB" sz="1400" b="1" dirty="0">
              <a:solidFill>
                <a:srgbClr val="FF5100"/>
              </a:solidFill>
            </a:endParaRPr>
          </a:p>
          <a:p>
            <a:r>
              <a:rPr lang="en-GB" sz="1400" b="1" dirty="0">
                <a:solidFill>
                  <a:srgbClr val="FF5100"/>
                </a:solidFill>
              </a:rPr>
              <a:t>C – capture</a:t>
            </a:r>
            <a:r>
              <a:rPr lang="en-GB" sz="1400" b="1" dirty="0"/>
              <a:t> carbon through more of our land which we will achieve through land use changes, tree planting and restoring our peatlands</a:t>
            </a:r>
          </a:p>
          <a:p>
            <a:r>
              <a:rPr lang="en-GB" sz="1400" b="1" dirty="0">
                <a:solidFill>
                  <a:srgbClr val="FF5100"/>
                </a:solidFill>
              </a:rPr>
              <a:t>E – engage </a:t>
            </a:r>
            <a:r>
              <a:rPr lang="en-GB" sz="1400" b="1" dirty="0"/>
              <a:t>people in the conversation to provide permission and agency, and raise awareness in ways relevant to our members, supporters, staff and volunteers.</a:t>
            </a:r>
            <a:endParaRPr lang="en-GB" sz="1400" dirty="0"/>
          </a:p>
          <a:p>
            <a:r>
              <a:rPr lang="en-GB" dirty="0"/>
              <a:t>The latter of these is key when driving change in philosophy of approach to conservation. People find climate data difficult to engage with and tend to be put off by what might be perceived as extreme views and a focus on environment, rather than recognition that these hazards have the potential to affect everyone and everything. </a:t>
            </a:r>
          </a:p>
          <a:p>
            <a:r>
              <a:rPr lang="en-GB" dirty="0"/>
              <a:t>The National Trust is currently investigating and trialling different approaches to communicate change that comes with climate adaptation to the people and users of places which are impacted. Some change is incremental and almost goes unnoticed, while other changes come in waves and can shock people through their impacts (particularly when these are land form shifts such as cliff collapses, land slides, subsidence events and large-scale storm throw/damage).</a:t>
            </a:r>
          </a:p>
          <a:p>
            <a:r>
              <a:rPr lang="en-GB" dirty="0"/>
              <a:t>We are currently conducting research at our places on the psychology of change and how decision-making is impacted by the uncertainty of climate change, and that this can often cause operational paralysis for properties in care where the change is virtually undetectable and where regulatory requirements mean that a like for like replacement after climate impacts leaves little room for interpretation or adaptation that diverts from the “resist” approach.</a:t>
            </a:r>
          </a:p>
          <a:p>
            <a:r>
              <a:rPr lang="en-GB" dirty="0"/>
              <a:t>Other initiatives for communicating change directly at properties have included spaces for visitors to contribute their concerns and understanding around climate issues, to engaging climate “take overs” where a venue (such as a café or pub) is themed around climate adaptation for a week and the space is fitted out with interpretation and live experts with whom customers can engage to discuss climate issues and how they may be impacted, in the comfort of a friendly and relaxing space.</a:t>
            </a:r>
          </a:p>
        </p:txBody>
      </p:sp>
      <p:pic>
        <p:nvPicPr>
          <p:cNvPr id="6" name="Picture 5" descr="A picture containing text, satellite&#10;&#10;Description automatically generated">
            <a:extLst>
              <a:ext uri="{FF2B5EF4-FFF2-40B4-BE49-F238E27FC236}">
                <a16:creationId xmlns:a16="http://schemas.microsoft.com/office/drawing/2014/main" id="{7818AD19-7D4E-4F3F-8B00-247DA61D7EF8}"/>
              </a:ext>
            </a:extLst>
          </p:cNvPr>
          <p:cNvPicPr>
            <a:picLocks noChangeAspect="1"/>
          </p:cNvPicPr>
          <p:nvPr/>
        </p:nvPicPr>
        <p:blipFill rotWithShape="1">
          <a:blip r:embed="rId2"/>
          <a:srcRect l="21110" t="23292" r="14832" b="6832"/>
          <a:stretch/>
        </p:blipFill>
        <p:spPr>
          <a:xfrm rot="5400000">
            <a:off x="6289530" y="1980944"/>
            <a:ext cx="4115706" cy="2525338"/>
          </a:xfrm>
          <a:prstGeom prst="rect">
            <a:avLst/>
          </a:prstGeom>
        </p:spPr>
      </p:pic>
      <p:sp>
        <p:nvSpPr>
          <p:cNvPr id="7" name="Text Placeholder 3">
            <a:extLst>
              <a:ext uri="{FF2B5EF4-FFF2-40B4-BE49-F238E27FC236}">
                <a16:creationId xmlns:a16="http://schemas.microsoft.com/office/drawing/2014/main" id="{E2F59B81-4234-47F3-A359-194C5BEA0046}"/>
              </a:ext>
            </a:extLst>
          </p:cNvPr>
          <p:cNvSpPr txBox="1">
            <a:spLocks/>
          </p:cNvSpPr>
          <p:nvPr/>
        </p:nvSpPr>
        <p:spPr>
          <a:xfrm>
            <a:off x="7084714" y="5333493"/>
            <a:ext cx="2028463" cy="33874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300"/>
              </a:spcBef>
              <a:spcAft>
                <a:spcPts val="600"/>
              </a:spcAft>
              <a:buFont typeface="Arial" panose="020B0604020202020204" pitchFamily="34" charset="0"/>
              <a:buNone/>
              <a:defRPr sz="1000" kern="1200">
                <a:solidFill>
                  <a:schemeClr val="tx1"/>
                </a:solidFill>
                <a:latin typeface="National Trust TT" panose="020B0503060502020203" pitchFamily="34" charset="77"/>
                <a:ea typeface="+mn-ea"/>
                <a:cs typeface="+mn-cs"/>
              </a:defRPr>
            </a:lvl1pPr>
            <a:lvl2pPr marL="457200" indent="0" algn="l" defTabSz="914400" rtl="0" eaLnBrk="1" latinLnBrk="0" hangingPunct="1">
              <a:lnSpc>
                <a:spcPct val="90000"/>
              </a:lnSpc>
              <a:spcBef>
                <a:spcPts val="0"/>
              </a:spcBef>
              <a:spcAft>
                <a:spcPts val="600"/>
              </a:spcAft>
              <a:buFont typeface="Arial" panose="020B0604020202020204" pitchFamily="34" charset="0"/>
              <a:buNone/>
              <a:defRPr sz="1400" kern="1200">
                <a:solidFill>
                  <a:schemeClr val="tx1"/>
                </a:solidFill>
                <a:latin typeface="National Trust TT" panose="020B0503060502020203" pitchFamily="34" charset="77"/>
                <a:ea typeface="+mn-ea"/>
                <a:cs typeface="+mn-cs"/>
              </a:defRPr>
            </a:lvl2pPr>
            <a:lvl3pPr marL="914400" indent="0" algn="l" defTabSz="914400" rtl="0" eaLnBrk="1" latinLnBrk="0" hangingPunct="1">
              <a:lnSpc>
                <a:spcPct val="90000"/>
              </a:lnSpc>
              <a:spcBef>
                <a:spcPts val="0"/>
              </a:spcBef>
              <a:spcAft>
                <a:spcPts val="600"/>
              </a:spcAft>
              <a:buFont typeface="Arial" panose="020B0604020202020204" pitchFamily="34" charset="0"/>
              <a:buNone/>
              <a:defRPr sz="1200" kern="1200">
                <a:solidFill>
                  <a:schemeClr val="tx1"/>
                </a:solidFill>
                <a:latin typeface="National Trust TT" panose="020B0503060502020203" pitchFamily="34" charset="77"/>
                <a:ea typeface="+mn-ea"/>
                <a:cs typeface="+mn-cs"/>
              </a:defRPr>
            </a:lvl3pPr>
            <a:lvl4pPr marL="1371600" indent="0" algn="l" defTabSz="914400" rtl="0" eaLnBrk="1" latinLnBrk="0" hangingPunct="1">
              <a:lnSpc>
                <a:spcPct val="90000"/>
              </a:lnSpc>
              <a:spcBef>
                <a:spcPts val="0"/>
              </a:spcBef>
              <a:spcAft>
                <a:spcPts val="600"/>
              </a:spcAft>
              <a:buFont typeface="Arial" panose="020B0604020202020204" pitchFamily="34" charset="0"/>
              <a:buNone/>
              <a:defRPr sz="1000" kern="1200">
                <a:solidFill>
                  <a:schemeClr val="tx1"/>
                </a:solidFill>
                <a:latin typeface="National Trust TT" panose="020B0503060502020203" pitchFamily="34" charset="77"/>
                <a:ea typeface="+mn-ea"/>
                <a:cs typeface="+mn-cs"/>
              </a:defRPr>
            </a:lvl4pPr>
            <a:lvl5pPr marL="1828800" indent="0" algn="l" defTabSz="914400" rtl="0" eaLnBrk="1" latinLnBrk="0" hangingPunct="1">
              <a:lnSpc>
                <a:spcPct val="90000"/>
              </a:lnSpc>
              <a:spcBef>
                <a:spcPts val="0"/>
              </a:spcBef>
              <a:spcAft>
                <a:spcPts val="600"/>
              </a:spcAft>
              <a:buFont typeface="Arial" panose="020B0604020202020204" pitchFamily="34" charset="0"/>
              <a:buNone/>
              <a:defRPr sz="1000" kern="1200">
                <a:solidFill>
                  <a:schemeClr val="tx1"/>
                </a:solidFill>
                <a:latin typeface="National Trust TT" panose="020B0503060502020203"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800" dirty="0"/>
              <a:t>COP26 Conference Centre, Glasgow 2021 © National Trust Images/Imogen Wood</a:t>
            </a:r>
          </a:p>
          <a:p>
            <a:endParaRPr lang="en-GB" sz="800" dirty="0"/>
          </a:p>
        </p:txBody>
      </p:sp>
    </p:spTree>
    <p:extLst>
      <p:ext uri="{BB962C8B-B14F-4D97-AF65-F5344CB8AC3E}">
        <p14:creationId xmlns:p14="http://schemas.microsoft.com/office/powerpoint/2010/main" val="1888295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Glossary </a:t>
            </a:r>
            <a:r>
              <a:rPr lang="en-US"/>
              <a:t>of terms</a:t>
            </a:r>
            <a:endParaRPr lang="en-US" dirty="0"/>
          </a:p>
        </p:txBody>
      </p:sp>
      <p:sp>
        <p:nvSpPr>
          <p:cNvPr id="4" name="Text Placeholder 3"/>
          <p:cNvSpPr>
            <a:spLocks noGrp="1"/>
          </p:cNvSpPr>
          <p:nvPr>
            <p:ph type="body" sz="half" idx="2"/>
          </p:nvPr>
        </p:nvSpPr>
        <p:spPr>
          <a:xfrm>
            <a:off x="460331" y="1237129"/>
            <a:ext cx="8902742" cy="5328057"/>
          </a:xfrm>
        </p:spPr>
        <p:txBody>
          <a:bodyPr numCol="2" spcCol="360000"/>
          <a:lstStyle/>
          <a:p>
            <a:r>
              <a:rPr lang="en-GB" sz="1400" b="1" dirty="0"/>
              <a:t>Aspect </a:t>
            </a:r>
            <a:r>
              <a:rPr lang="en-GB" sz="1400" dirty="0"/>
              <a:t>– an feature/asset or activity (</a:t>
            </a:r>
            <a:r>
              <a:rPr lang="en-GB" sz="1400" dirty="0" err="1"/>
              <a:t>eg</a:t>
            </a:r>
            <a:r>
              <a:rPr lang="en-GB" sz="1400" dirty="0"/>
              <a:t> monument, building, habitat, visitors, commercial activity).</a:t>
            </a:r>
          </a:p>
          <a:p>
            <a:r>
              <a:rPr lang="en-GB" sz="1400" b="1" dirty="0"/>
              <a:t>Climate Factor </a:t>
            </a:r>
            <a:r>
              <a:rPr lang="en-GB" sz="1400" dirty="0"/>
              <a:t>– this is the metrological  term for the climatic aspect of climate change (e.g. rain (precipitation), wind, temperature).</a:t>
            </a:r>
          </a:p>
          <a:p>
            <a:r>
              <a:rPr lang="en-GB" sz="1400" b="1" dirty="0"/>
              <a:t>Climate liability </a:t>
            </a:r>
            <a:r>
              <a:rPr lang="en-GB" sz="1400" dirty="0"/>
              <a:t>– output from the exposure exercise as ranked risk and / or prioritised list of climate challenges to develop adaptation approaches to mitigate and or change an aspect’s function/ feature/ existence.</a:t>
            </a:r>
          </a:p>
          <a:p>
            <a:r>
              <a:rPr lang="en-GB" sz="1400" b="1" dirty="0"/>
              <a:t>Exposure </a:t>
            </a:r>
            <a:r>
              <a:rPr lang="en-GB" sz="1400" dirty="0"/>
              <a:t>- the exposure level is an extrapolation of the overall vulnerability of aspects multiplied by the level of potential impact from the hazard factor, multiplied by the significance of the aspect.</a:t>
            </a:r>
          </a:p>
          <a:p>
            <a:r>
              <a:rPr lang="en-GB" sz="1400" b="1" dirty="0"/>
              <a:t>Hazard Factor </a:t>
            </a:r>
            <a:r>
              <a:rPr lang="en-GB" sz="1400" dirty="0"/>
              <a:t>– is a singular or combination of climate factors and /or the interaction of other aspects (e.g. soil, riverbed, geomorphology). Storm, for example, is a combination of wind and rainfall climate factors beyond certain limits (mm per hour and metres per second): this equals a storm hazard.</a:t>
            </a:r>
          </a:p>
          <a:p>
            <a:r>
              <a:rPr lang="en-GB" sz="1400" b="1" dirty="0"/>
              <a:t>Hazard Map </a:t>
            </a:r>
            <a:r>
              <a:rPr lang="en-GB" sz="1400" dirty="0"/>
              <a:t>– the hazard factor fixed to a place. The National Trust is currently using 65km</a:t>
            </a:r>
            <a:r>
              <a:rPr lang="en-GB" sz="1400" baseline="30000" dirty="0"/>
              <a:t>2</a:t>
            </a:r>
            <a:r>
              <a:rPr lang="en-GB" sz="1400" dirty="0"/>
              <a:t> </a:t>
            </a:r>
            <a:r>
              <a:rPr lang="en-GB" sz="1400" dirty="0" err="1"/>
              <a:t>hexagrid</a:t>
            </a:r>
            <a:r>
              <a:rPr lang="en-GB" sz="1400" dirty="0"/>
              <a:t> mapping for England, Wales and Northern Ireland. The hazard factor is filtered to the </a:t>
            </a:r>
            <a:r>
              <a:rPr lang="en-GB" sz="1400" dirty="0" err="1"/>
              <a:t>hexagrid</a:t>
            </a:r>
            <a:r>
              <a:rPr lang="en-GB" sz="1400" dirty="0"/>
              <a:t>.</a:t>
            </a:r>
          </a:p>
          <a:p>
            <a:r>
              <a:rPr lang="en-GB" sz="1400" b="1" dirty="0"/>
              <a:t>Impact </a:t>
            </a:r>
            <a:r>
              <a:rPr lang="en-GB" sz="1400" dirty="0"/>
              <a:t>– is the level of change that the hazard factor inflicts on an aspect (everything from mild or none to complete loss). For example, income drop from less visitors to a complete loss of a village on the coast as a result of coastal erosion.</a:t>
            </a:r>
          </a:p>
          <a:p>
            <a:r>
              <a:rPr lang="en-GB" sz="1400" b="1" dirty="0"/>
              <a:t>Significance </a:t>
            </a:r>
            <a:r>
              <a:rPr lang="en-GB" sz="1400" dirty="0"/>
              <a:t>– how important is the aspect to the core purpose of the National Trust. This is measured as the sum of an asset’s values (aesthetic, evidential, value to people and historical value, as well as nature value).</a:t>
            </a:r>
          </a:p>
          <a:p>
            <a:r>
              <a:rPr lang="en-GB" sz="1400" b="1" dirty="0"/>
              <a:t>Threshold </a:t>
            </a:r>
            <a:r>
              <a:rPr lang="en-GB" sz="1400" dirty="0"/>
              <a:t>– the trigger point at which the agree approach is no longer viable/working. This does not have to be related to climate hazards and may be concerned with maintenance cost, health and safety or other operational considerations.</a:t>
            </a:r>
            <a:endParaRPr lang="en-GB" sz="1400" b="1" dirty="0"/>
          </a:p>
          <a:p>
            <a:r>
              <a:rPr lang="en-GB" sz="1400" b="1" dirty="0"/>
              <a:t>Vulnerability </a:t>
            </a:r>
            <a:r>
              <a:rPr lang="en-GB" sz="1400" dirty="0"/>
              <a:t>– is the susceptibility of an aspect to the hazard (e.g. heat and visitors, flood and monument). Factors such as current management and an aspect’s condition are important multipliers here to the degree of an aspect’s vulnerability.</a:t>
            </a:r>
            <a:endParaRPr lang="en-GB" sz="1400" b="1" dirty="0"/>
          </a:p>
          <a:p>
            <a:endParaRPr lang="en-GB" dirty="0"/>
          </a:p>
        </p:txBody>
      </p:sp>
    </p:spTree>
    <p:extLst>
      <p:ext uri="{BB962C8B-B14F-4D97-AF65-F5344CB8AC3E}">
        <p14:creationId xmlns:p14="http://schemas.microsoft.com/office/powerpoint/2010/main" val="17000251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algn="l">
          <a:defRPr sz="3600" b="0" dirty="0" smtClean="0">
            <a:latin typeface="National Trust Display TT" panose="020B0503060502020203" pitchFamily="34" charset="77"/>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3538</TotalTime>
  <Words>2061</Words>
  <Application>Microsoft Office PowerPoint</Application>
  <PresentationFormat>A4 Paper (210x297 mm)</PresentationFormat>
  <Paragraphs>60</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National Trust Display TT</vt:lpstr>
      <vt:lpstr>National Trust TT</vt:lpstr>
      <vt:lpstr>Wingdings</vt:lpstr>
      <vt:lpstr>Office Theme</vt:lpstr>
      <vt:lpstr>PowerPoint Presentation</vt:lpstr>
      <vt:lpstr>Basic navigation</vt:lpstr>
      <vt:lpstr>How to respond to hazards</vt:lpstr>
      <vt:lpstr>Methods for developing pathways</vt:lpstr>
      <vt:lpstr>Communicating change</vt:lpstr>
      <vt:lpstr>Glossary of terms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Wood pasture and parkland</dc:title>
  <dc:creator>Rob I</dc:creator>
  <cp:lastModifiedBy>Wood, Imogen</cp:lastModifiedBy>
  <cp:revision>54</cp:revision>
  <dcterms:created xsi:type="dcterms:W3CDTF">2022-03-02T11:00:49Z</dcterms:created>
  <dcterms:modified xsi:type="dcterms:W3CDTF">2022-09-07T15:20:54Z</dcterms:modified>
</cp:coreProperties>
</file>